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58"/>
  </p:normalViewPr>
  <p:slideViewPr>
    <p:cSldViewPr snapToGrid="0">
      <p:cViewPr varScale="1">
        <p:scale>
          <a:sx n="120" d="100"/>
          <a:sy n="120" d="100"/>
        </p:scale>
        <p:origin x="800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7B474D-84C8-3D4E-823C-0340B6252502}" type="doc">
      <dgm:prSet loTypeId="urn:microsoft.com/office/officeart/2005/8/layout/hList1" loCatId="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nl-NL"/>
        </a:p>
      </dgm:t>
    </dgm:pt>
    <dgm:pt modelId="{5A4E32EF-8B44-F94B-A4AD-75298241E1A0}">
      <dgm:prSet phldrT="[Tekst]"/>
      <dgm:spPr>
        <a:solidFill>
          <a:schemeClr val="accent4"/>
        </a:solidFill>
      </dgm:spPr>
      <dgm:t>
        <a:bodyPr/>
        <a:lstStyle/>
        <a:p>
          <a:r>
            <a:rPr lang="nl-NL" dirty="0"/>
            <a:t>Dag 1</a:t>
          </a:r>
        </a:p>
      </dgm:t>
    </dgm:pt>
    <dgm:pt modelId="{65F9606D-8C46-DE44-912C-223DF5EB4381}" type="parTrans" cxnId="{CCDC6974-48B3-814F-BAA3-0A8FED8B4A60}">
      <dgm:prSet/>
      <dgm:spPr/>
      <dgm:t>
        <a:bodyPr/>
        <a:lstStyle/>
        <a:p>
          <a:endParaRPr lang="nl-NL"/>
        </a:p>
      </dgm:t>
    </dgm:pt>
    <dgm:pt modelId="{5636D35E-7869-454F-8B91-A1F13282499A}" type="sibTrans" cxnId="{CCDC6974-48B3-814F-BAA3-0A8FED8B4A60}">
      <dgm:prSet/>
      <dgm:spPr/>
      <dgm:t>
        <a:bodyPr/>
        <a:lstStyle/>
        <a:p>
          <a:endParaRPr lang="nl-NL"/>
        </a:p>
      </dgm:t>
    </dgm:pt>
    <dgm:pt modelId="{9FF52AB8-6EB7-CA4D-8215-625BDA166CB2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Korte introductie van de training en het individueel vaststellen van het doel van de training.</a:t>
          </a:r>
          <a:endParaRPr lang="nl-NL" dirty="0"/>
        </a:p>
      </dgm:t>
    </dgm:pt>
    <dgm:pt modelId="{D3C09DFA-4436-F94A-9B01-AADB1130BB5A}" type="parTrans" cxnId="{7371DB72-9C67-CE45-AF5B-3588991F6882}">
      <dgm:prSet/>
      <dgm:spPr/>
      <dgm:t>
        <a:bodyPr/>
        <a:lstStyle/>
        <a:p>
          <a:endParaRPr lang="nl-NL"/>
        </a:p>
      </dgm:t>
    </dgm:pt>
    <dgm:pt modelId="{4B0147AD-C53C-D744-A162-922F24B5202C}" type="sibTrans" cxnId="{7371DB72-9C67-CE45-AF5B-3588991F6882}">
      <dgm:prSet/>
      <dgm:spPr/>
      <dgm:t>
        <a:bodyPr/>
        <a:lstStyle/>
        <a:p>
          <a:endParaRPr lang="nl-NL"/>
        </a:p>
      </dgm:t>
    </dgm:pt>
    <dgm:pt modelId="{FB85E38E-26BD-7343-B6E1-94BB9C97FA56}">
      <dgm:prSet phldrT="[Tekst]"/>
      <dgm:spPr>
        <a:solidFill>
          <a:schemeClr val="accent4"/>
        </a:solidFill>
      </dgm:spPr>
      <dgm:t>
        <a:bodyPr/>
        <a:lstStyle/>
        <a:p>
          <a:r>
            <a:rPr lang="nl-NL" dirty="0"/>
            <a:t>Dag 2</a:t>
          </a:r>
        </a:p>
      </dgm:t>
    </dgm:pt>
    <dgm:pt modelId="{B0FFD3F8-B5D4-5144-B5AD-C6168D589FC2}" type="parTrans" cxnId="{43654BD9-72A9-614D-8AE4-C5C5F70349E5}">
      <dgm:prSet/>
      <dgm:spPr/>
      <dgm:t>
        <a:bodyPr/>
        <a:lstStyle/>
        <a:p>
          <a:endParaRPr lang="nl-NL"/>
        </a:p>
      </dgm:t>
    </dgm:pt>
    <dgm:pt modelId="{282B645E-9E04-004F-B2AB-95380F12C18C}" type="sibTrans" cxnId="{43654BD9-72A9-614D-8AE4-C5C5F70349E5}">
      <dgm:prSet/>
      <dgm:spPr/>
      <dgm:t>
        <a:bodyPr/>
        <a:lstStyle/>
        <a:p>
          <a:endParaRPr lang="nl-NL"/>
        </a:p>
      </dgm:t>
    </dgm:pt>
    <dgm:pt modelId="{ADE239D3-061B-3942-843D-29B3AD016EBA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Rapportage door de deelnemers over hun drie concrete praktijkervaringen.</a:t>
          </a:r>
          <a:endParaRPr lang="nl-NL" dirty="0"/>
        </a:p>
      </dgm:t>
    </dgm:pt>
    <dgm:pt modelId="{4349ED04-7707-BE46-8F43-657C30A014C9}" type="parTrans" cxnId="{F4E9DD90-743F-E041-9DD1-CABA6603B449}">
      <dgm:prSet/>
      <dgm:spPr/>
      <dgm:t>
        <a:bodyPr/>
        <a:lstStyle/>
        <a:p>
          <a:endParaRPr lang="nl-NL"/>
        </a:p>
      </dgm:t>
    </dgm:pt>
    <dgm:pt modelId="{D95177E6-E4D7-084B-90F4-971EBA75C3C9}" type="sibTrans" cxnId="{F4E9DD90-743F-E041-9DD1-CABA6603B449}">
      <dgm:prSet/>
      <dgm:spPr/>
      <dgm:t>
        <a:bodyPr/>
        <a:lstStyle/>
        <a:p>
          <a:endParaRPr lang="nl-NL"/>
        </a:p>
      </dgm:t>
    </dgm:pt>
    <dgm:pt modelId="{55537113-FE7A-9944-BA15-894C4E7CBF4A}">
      <dgm:prSet phldrT="[Tekst]"/>
      <dgm:spPr/>
      <dgm:t>
        <a:bodyPr/>
        <a:lstStyle/>
        <a:p>
          <a:r>
            <a:rPr lang="nl-NL" dirty="0"/>
            <a:t>Dag 3</a:t>
          </a:r>
        </a:p>
      </dgm:t>
    </dgm:pt>
    <dgm:pt modelId="{EADF8B02-8638-0448-9BAD-FD1B29E51E75}" type="parTrans" cxnId="{265C4E65-1F46-5044-ACCE-D124D2846EB6}">
      <dgm:prSet/>
      <dgm:spPr/>
      <dgm:t>
        <a:bodyPr/>
        <a:lstStyle/>
        <a:p>
          <a:endParaRPr lang="nl-NL"/>
        </a:p>
      </dgm:t>
    </dgm:pt>
    <dgm:pt modelId="{D6F4E5CA-CC72-EB45-A507-8DAE459BDB5D}" type="sibTrans" cxnId="{265C4E65-1F46-5044-ACCE-D124D2846EB6}">
      <dgm:prSet/>
      <dgm:spPr/>
      <dgm:t>
        <a:bodyPr/>
        <a:lstStyle/>
        <a:p>
          <a:endParaRPr lang="nl-NL"/>
        </a:p>
      </dgm:t>
    </dgm:pt>
    <dgm:pt modelId="{5D4E3928-A6B9-9741-BD9A-4174FB8EF49B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Rapportage door de deelnemers over hun drie concrete praktijkervaringen. Evaluatie van vorm en inhoud van de praktijkverslagen.</a:t>
          </a:r>
          <a:endParaRPr lang="nl-NL" dirty="0"/>
        </a:p>
      </dgm:t>
    </dgm:pt>
    <dgm:pt modelId="{F5CD197A-9382-1F41-9A27-DCAF640985D9}" type="parTrans" cxnId="{763A99B0-F80A-C24F-9427-74B029248FA7}">
      <dgm:prSet/>
      <dgm:spPr/>
      <dgm:t>
        <a:bodyPr/>
        <a:lstStyle/>
        <a:p>
          <a:endParaRPr lang="nl-NL"/>
        </a:p>
      </dgm:t>
    </dgm:pt>
    <dgm:pt modelId="{E3264BF0-7B47-3E47-BF8C-6F9164C36755}" type="sibTrans" cxnId="{763A99B0-F80A-C24F-9427-74B029248FA7}">
      <dgm:prSet/>
      <dgm:spPr/>
      <dgm:t>
        <a:bodyPr/>
        <a:lstStyle/>
        <a:p>
          <a:endParaRPr lang="nl-NL"/>
        </a:p>
      </dgm:t>
    </dgm:pt>
    <dgm:pt modelId="{BBF53BBE-3816-A340-B851-32B7D1BFA059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Welke attitude garandeert het behalen van uw doelstellingen?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F64CA5F-C4C3-C44D-96E4-1D67E950873D}" type="parTrans" cxnId="{821C55EC-D723-B44E-A2E7-4B23299F0435}">
      <dgm:prSet/>
      <dgm:spPr/>
      <dgm:t>
        <a:bodyPr/>
        <a:lstStyle/>
        <a:p>
          <a:endParaRPr lang="nl-NL"/>
        </a:p>
      </dgm:t>
    </dgm:pt>
    <dgm:pt modelId="{451F2904-47BB-8C4A-AD11-B42642B30B98}" type="sibTrans" cxnId="{821C55EC-D723-B44E-A2E7-4B23299F0435}">
      <dgm:prSet/>
      <dgm:spPr/>
      <dgm:t>
        <a:bodyPr/>
        <a:lstStyle/>
        <a:p>
          <a:endParaRPr lang="nl-NL"/>
        </a:p>
      </dgm:t>
    </dgm:pt>
    <dgm:pt modelId="{9656300B-2AAF-3C4B-9593-13DB1BE2688F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Wat is uw huidige stijl van leidinggeven en welk effect heeft dat op het gedrag van uzelf en anderen?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73FABB5-762B-F841-A063-D7CFBD8B39DE}" type="parTrans" cxnId="{735D0510-0197-4F40-96A4-4B7B2E607FDA}">
      <dgm:prSet/>
      <dgm:spPr/>
      <dgm:t>
        <a:bodyPr/>
        <a:lstStyle/>
        <a:p>
          <a:endParaRPr lang="nl-NL"/>
        </a:p>
      </dgm:t>
    </dgm:pt>
    <dgm:pt modelId="{3BA9E8B0-E66D-8D44-B08E-7535F5EADA95}" type="sibTrans" cxnId="{735D0510-0197-4F40-96A4-4B7B2E607FDA}">
      <dgm:prSet/>
      <dgm:spPr/>
      <dgm:t>
        <a:bodyPr/>
        <a:lstStyle/>
        <a:p>
          <a:endParaRPr lang="nl-NL"/>
        </a:p>
      </dgm:t>
    </dgm:pt>
    <dgm:pt modelId="{E6B0C1FB-23CE-064F-BA2B-CC3C610E1C12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Welk gedrag is essentieel voor het optimaal functioneren van u als manager?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D3D0633-728F-DD4B-9504-5B2409ACDC10}" type="parTrans" cxnId="{1C5024ED-44E0-AE49-9FE5-B1FBCD6DE699}">
      <dgm:prSet/>
      <dgm:spPr/>
      <dgm:t>
        <a:bodyPr/>
        <a:lstStyle/>
        <a:p>
          <a:endParaRPr lang="nl-NL"/>
        </a:p>
      </dgm:t>
    </dgm:pt>
    <dgm:pt modelId="{310F0B6B-C926-4F43-A73F-4D026079954A}" type="sibTrans" cxnId="{1C5024ED-44E0-AE49-9FE5-B1FBCD6DE699}">
      <dgm:prSet/>
      <dgm:spPr/>
      <dgm:t>
        <a:bodyPr/>
        <a:lstStyle/>
        <a:p>
          <a:endParaRPr lang="nl-NL"/>
        </a:p>
      </dgm:t>
    </dgm:pt>
    <dgm:pt modelId="{1FF8A106-57E6-5246-B450-82593E390D87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beïnvloedt u anderen door middel van werkelijke interesse?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6F2442-30C6-FE42-BB8C-7A94E140F7AD}" type="parTrans" cxnId="{2E6ADB90-681A-C447-9A68-3447AACC5FC5}">
      <dgm:prSet/>
      <dgm:spPr/>
      <dgm:t>
        <a:bodyPr/>
        <a:lstStyle/>
        <a:p>
          <a:endParaRPr lang="nl-NL"/>
        </a:p>
      </dgm:t>
    </dgm:pt>
    <dgm:pt modelId="{E94D481B-4E3E-F84B-A817-775ACA21DFA5}" type="sibTrans" cxnId="{2E6ADB90-681A-C447-9A68-3447AACC5FC5}">
      <dgm:prSet/>
      <dgm:spPr/>
      <dgm:t>
        <a:bodyPr/>
        <a:lstStyle/>
        <a:p>
          <a:endParaRPr lang="nl-NL"/>
        </a:p>
      </dgm:t>
    </dgm:pt>
    <dgm:pt modelId="{311934A0-D0A1-BA41-8EAA-87B8A41A3E37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Welke invloed heeft delegeren op u en uw medewerkers en hoe delegeert u effectief?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BA295F-EE89-6C47-9E68-059038F7D1D2}" type="parTrans" cxnId="{3E6CE0BF-0CA3-6645-BDEA-EFF4AD1D4981}">
      <dgm:prSet/>
      <dgm:spPr/>
      <dgm:t>
        <a:bodyPr/>
        <a:lstStyle/>
        <a:p>
          <a:endParaRPr lang="nl-NL"/>
        </a:p>
      </dgm:t>
    </dgm:pt>
    <dgm:pt modelId="{BED21119-D765-8B4B-B879-95EE769E7F55}" type="sibTrans" cxnId="{3E6CE0BF-0CA3-6645-BDEA-EFF4AD1D4981}">
      <dgm:prSet/>
      <dgm:spPr/>
      <dgm:t>
        <a:bodyPr/>
        <a:lstStyle/>
        <a:p>
          <a:endParaRPr lang="nl-NL"/>
        </a:p>
      </dgm:t>
    </dgm:pt>
    <dgm:pt modelId="{2D62D970-222E-3944-83AA-C486A38860B3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Leiding geven met ziel en zakelijkheid.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CF9D089-A519-B340-8A53-1AEF74B23AD3}" type="parTrans" cxnId="{F5E5CE5F-DFE6-C04F-9BFB-9F69375B2DC5}">
      <dgm:prSet/>
      <dgm:spPr/>
      <dgm:t>
        <a:bodyPr/>
        <a:lstStyle/>
        <a:p>
          <a:endParaRPr lang="nl-NL"/>
        </a:p>
      </dgm:t>
    </dgm:pt>
    <dgm:pt modelId="{2BF76EBA-18C7-4A47-BF60-226371EE35EE}" type="sibTrans" cxnId="{F5E5CE5F-DFE6-C04F-9BFB-9F69375B2DC5}">
      <dgm:prSet/>
      <dgm:spPr/>
      <dgm:t>
        <a:bodyPr/>
        <a:lstStyle/>
        <a:p>
          <a:endParaRPr lang="nl-NL"/>
        </a:p>
      </dgm:t>
    </dgm:pt>
    <dgm:pt modelId="{23BBEC4B-2960-5945-BA5F-ED9F08C3A410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Doeltreffend presenteren voor een groep.  Opstellen van het persoonlijk actieplan - minimaal 3 punten - voor de komende praktijkperiode.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99247CE-EB48-634B-937D-6B1EE91B643B}" type="parTrans" cxnId="{8033A83F-F68D-0147-914C-37A53F84DA28}">
      <dgm:prSet/>
      <dgm:spPr/>
      <dgm:t>
        <a:bodyPr/>
        <a:lstStyle/>
        <a:p>
          <a:endParaRPr lang="nl-NL"/>
        </a:p>
      </dgm:t>
    </dgm:pt>
    <dgm:pt modelId="{9AD65BA4-F60F-E44A-B0CA-6081B3250031}" type="sibTrans" cxnId="{8033A83F-F68D-0147-914C-37A53F84DA28}">
      <dgm:prSet/>
      <dgm:spPr/>
      <dgm:t>
        <a:bodyPr/>
        <a:lstStyle/>
        <a:p>
          <a:endParaRPr lang="nl-NL"/>
        </a:p>
      </dgm:t>
    </dgm:pt>
    <dgm:pt modelId="{193EECD1-68A8-3E45-B2B1-20EE95A22FA7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motiveert u uw medewerkers voor doelstellingen en veranderingen? 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BAC331A-0BA4-5948-920C-DA1B198836F0}" type="parTrans" cxnId="{6EC0A54F-99BC-9243-8A37-42C11E3EDF1D}">
      <dgm:prSet/>
      <dgm:spPr/>
      <dgm:t>
        <a:bodyPr/>
        <a:lstStyle/>
        <a:p>
          <a:endParaRPr lang="nl-NL"/>
        </a:p>
      </dgm:t>
    </dgm:pt>
    <dgm:pt modelId="{E911673F-C3EF-7441-A8F6-81C8EBD1F5D7}" type="sibTrans" cxnId="{6EC0A54F-99BC-9243-8A37-42C11E3EDF1D}">
      <dgm:prSet/>
      <dgm:spPr/>
      <dgm:t>
        <a:bodyPr/>
        <a:lstStyle/>
        <a:p>
          <a:endParaRPr lang="nl-NL"/>
        </a:p>
      </dgm:t>
    </dgm:pt>
    <dgm:pt modelId="{A1B9389D-F5DD-6A48-A901-4B690BCC2F29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Voorbereiding, planning en het stellen van prioriteiten.</a:t>
          </a:r>
          <a:endParaRPr kumimoji="0" lang="nl-NL" altLang="nl-NL" u="none" strike="noStrike" cap="none" normalizeH="0" baseline="0" dirty="0">
            <a:ln/>
            <a:effectLst/>
            <a:latin typeface="Source Sans Pro Light" panose="020B0403030403020204" pitchFamily="34" charset="0"/>
          </a:endParaRPr>
        </a:p>
      </dgm:t>
    </dgm:pt>
    <dgm:pt modelId="{F29F5AA9-E097-4646-948C-24EF1B2C4CD1}" type="parTrans" cxnId="{725B9D96-4218-EC4B-93EE-1A6ADDB0FE2F}">
      <dgm:prSet/>
      <dgm:spPr/>
      <dgm:t>
        <a:bodyPr/>
        <a:lstStyle/>
        <a:p>
          <a:endParaRPr lang="nl-NL"/>
        </a:p>
      </dgm:t>
    </dgm:pt>
    <dgm:pt modelId="{2E72A295-6163-1C49-B80E-DD8C81FD41E7}" type="sibTrans" cxnId="{725B9D96-4218-EC4B-93EE-1A6ADDB0FE2F}">
      <dgm:prSet/>
      <dgm:spPr/>
      <dgm:t>
        <a:bodyPr/>
        <a:lstStyle/>
        <a:p>
          <a:endParaRPr lang="nl-NL"/>
        </a:p>
      </dgm:t>
    </dgm:pt>
    <dgm:pt modelId="{E578D32B-973F-1649-B9E4-B13B19E7B245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Doeltreffend presenteren voor een groep.</a:t>
          </a:r>
          <a:endParaRPr kumimoji="0" lang="nl-NL" altLang="nl-NL" u="none" strike="noStrike" cap="none" normalizeH="0" baseline="0" dirty="0">
            <a:ln/>
            <a:effectLst/>
            <a:latin typeface="Source Sans Pro Light" panose="020B0403030403020204" pitchFamily="34" charset="0"/>
          </a:endParaRPr>
        </a:p>
      </dgm:t>
    </dgm:pt>
    <dgm:pt modelId="{DAC422B8-9B63-B44E-8A23-D8F31250983B}" type="parTrans" cxnId="{4697B1CA-690C-994D-9FDD-A47BFED46568}">
      <dgm:prSet/>
      <dgm:spPr/>
      <dgm:t>
        <a:bodyPr/>
        <a:lstStyle/>
        <a:p>
          <a:endParaRPr lang="nl-NL"/>
        </a:p>
      </dgm:t>
    </dgm:pt>
    <dgm:pt modelId="{08EBD8FE-02D0-364A-946D-CA10D1E6F0BB}" type="sibTrans" cxnId="{4697B1CA-690C-994D-9FDD-A47BFED46568}">
      <dgm:prSet/>
      <dgm:spPr/>
      <dgm:t>
        <a:bodyPr/>
        <a:lstStyle/>
        <a:p>
          <a:endParaRPr lang="nl-NL"/>
        </a:p>
      </dgm:t>
    </dgm:pt>
    <dgm:pt modelId="{CBD527C5-247D-064D-B87C-177C63C91A5C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leidt creativiteit tot ondernemend gedrag?</a:t>
          </a:r>
          <a:endParaRPr kumimoji="0" lang="nl-NL" altLang="nl-NL" u="none" strike="noStrike" cap="none" normalizeH="0" baseline="0" dirty="0">
            <a:ln/>
            <a:effectLst/>
            <a:latin typeface="Source Sans Pro Light" panose="020B0403030403020204" pitchFamily="34" charset="0"/>
          </a:endParaRPr>
        </a:p>
      </dgm:t>
    </dgm:pt>
    <dgm:pt modelId="{F57A5889-D4A8-8345-9E04-EFAB67BB384C}" type="parTrans" cxnId="{6262AEAD-94E3-6242-BDBB-4799487F73B2}">
      <dgm:prSet/>
      <dgm:spPr/>
      <dgm:t>
        <a:bodyPr/>
        <a:lstStyle/>
        <a:p>
          <a:endParaRPr lang="nl-NL"/>
        </a:p>
      </dgm:t>
    </dgm:pt>
    <dgm:pt modelId="{9A85D0C5-480A-A34E-A5CE-CD145A200D46}" type="sibTrans" cxnId="{6262AEAD-94E3-6242-BDBB-4799487F73B2}">
      <dgm:prSet/>
      <dgm:spPr/>
      <dgm:t>
        <a:bodyPr/>
        <a:lstStyle/>
        <a:p>
          <a:endParaRPr lang="nl-NL"/>
        </a:p>
      </dgm:t>
    </dgm:pt>
    <dgm:pt modelId="{DB398179-E215-EB41-93BB-BF01A38AE23F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kumimoji="0" lang="nl-NL" altLang="nl-NL" u="none" strike="noStrike" cap="none" normalizeH="0" baseline="0" dirty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beheerst u als manager het </a:t>
          </a:r>
          <a:r>
            <a:rPr kumimoji="0" lang="nl-NL" altLang="nl-NL" u="none" strike="noStrike" cap="none" normalizeH="0" baseline="0" dirty="0" err="1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coachings</a:t>
          </a:r>
          <a:r>
            <a:rPr kumimoji="0" lang="nl-NL" altLang="nl-NL" u="none" strike="noStrike" cap="none" normalizeH="0" baseline="0" dirty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proces bij uw medewerkers?</a:t>
          </a:r>
          <a:endParaRPr kumimoji="0" lang="nl-NL" altLang="nl-NL" u="none" strike="noStrike" cap="none" normalizeH="0" baseline="0" dirty="0">
            <a:ln/>
            <a:effectLst/>
            <a:latin typeface="Source Sans Pro Light" panose="020B0403030403020204" pitchFamily="34" charset="0"/>
          </a:endParaRPr>
        </a:p>
      </dgm:t>
    </dgm:pt>
    <dgm:pt modelId="{376AF206-5742-9F46-8A95-C84973CC1512}" type="parTrans" cxnId="{10C14052-46A7-F349-9BE7-66E19FFC0629}">
      <dgm:prSet/>
      <dgm:spPr/>
      <dgm:t>
        <a:bodyPr/>
        <a:lstStyle/>
        <a:p>
          <a:endParaRPr lang="nl-NL"/>
        </a:p>
      </dgm:t>
    </dgm:pt>
    <dgm:pt modelId="{AC5EE89E-EA30-FA4E-BD6B-5579974361F7}" type="sibTrans" cxnId="{10C14052-46A7-F349-9BE7-66E19FFC0629}">
      <dgm:prSet/>
      <dgm:spPr/>
      <dgm:t>
        <a:bodyPr/>
        <a:lstStyle/>
        <a:p>
          <a:endParaRPr lang="nl-NL"/>
        </a:p>
      </dgm:t>
    </dgm:pt>
    <dgm:pt modelId="{7BA12636-B530-7645-AA23-EBDF105FB748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kan een manager ondernemend gedrag van medewerkers stimuleren? </a:t>
          </a:r>
          <a:endParaRPr kumimoji="0" lang="nl-NL" altLang="nl-NL" u="none" strike="noStrike" cap="none" normalizeH="0" baseline="0" dirty="0">
            <a:ln/>
            <a:effectLst/>
            <a:latin typeface="Source Sans Pro Light" panose="020B0403030403020204" pitchFamily="34" charset="0"/>
          </a:endParaRPr>
        </a:p>
      </dgm:t>
    </dgm:pt>
    <dgm:pt modelId="{553873BA-C816-4C48-9283-684BC76C4B19}" type="parTrans" cxnId="{6F60B7EB-DC17-F649-AE0A-945D45E068CF}">
      <dgm:prSet/>
      <dgm:spPr/>
      <dgm:t>
        <a:bodyPr/>
        <a:lstStyle/>
        <a:p>
          <a:endParaRPr lang="nl-NL"/>
        </a:p>
      </dgm:t>
    </dgm:pt>
    <dgm:pt modelId="{A061C4AB-AD60-F746-92A2-7ECBD7C93CBF}" type="sibTrans" cxnId="{6F60B7EB-DC17-F649-AE0A-945D45E068CF}">
      <dgm:prSet/>
      <dgm:spPr/>
      <dgm:t>
        <a:bodyPr/>
        <a:lstStyle/>
        <a:p>
          <a:endParaRPr lang="nl-NL"/>
        </a:p>
      </dgm:t>
    </dgm:pt>
    <dgm:pt modelId="{56A83A37-EFB8-E04F-A993-A8CCBEF31364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1.	Wat heb ik 	toegepast?</a:t>
          </a:r>
          <a:endParaRPr lang="nl-NL" dirty="0"/>
        </a:p>
      </dgm:t>
    </dgm:pt>
    <dgm:pt modelId="{289C3FB1-1499-EB4E-8A36-1A9A22DDA778}" type="parTrans" cxnId="{33F150C0-C229-B540-810F-E91972C74199}">
      <dgm:prSet/>
      <dgm:spPr/>
      <dgm:t>
        <a:bodyPr/>
        <a:lstStyle/>
        <a:p>
          <a:endParaRPr lang="nl-NL"/>
        </a:p>
      </dgm:t>
    </dgm:pt>
    <dgm:pt modelId="{B3950AF6-AA03-F148-B853-A838C9401C86}" type="sibTrans" cxnId="{33F150C0-C229-B540-810F-E91972C74199}">
      <dgm:prSet/>
      <dgm:spPr/>
      <dgm:t>
        <a:bodyPr/>
        <a:lstStyle/>
        <a:p>
          <a:endParaRPr lang="nl-NL"/>
        </a:p>
      </dgm:t>
    </dgm:pt>
    <dgm:pt modelId="{6830BD21-D46D-A74E-AE09-7B1EE48C92F4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2.	Wat heb ik anders   	gedaan?</a:t>
          </a:r>
          <a:endParaRPr lang="nl-NL" dirty="0"/>
        </a:p>
      </dgm:t>
    </dgm:pt>
    <dgm:pt modelId="{7F979BEF-0DF1-CF4A-AEF4-3FD70A3E3960}" type="parTrans" cxnId="{8761A9BB-20AD-7441-8995-347ED36BF27C}">
      <dgm:prSet/>
      <dgm:spPr/>
      <dgm:t>
        <a:bodyPr/>
        <a:lstStyle/>
        <a:p>
          <a:endParaRPr lang="nl-NL"/>
        </a:p>
      </dgm:t>
    </dgm:pt>
    <dgm:pt modelId="{263E3722-B8AF-7E4B-A3FE-CC3A9759AB7D}" type="sibTrans" cxnId="{8761A9BB-20AD-7441-8995-347ED36BF27C}">
      <dgm:prSet/>
      <dgm:spPr/>
      <dgm:t>
        <a:bodyPr/>
        <a:lstStyle/>
        <a:p>
          <a:endParaRPr lang="nl-NL"/>
        </a:p>
      </dgm:t>
    </dgm:pt>
    <dgm:pt modelId="{541503EF-58C1-6B4D-B295-72DE7EDEC568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3.	Welke resultaten heb 	ik bereikt?</a:t>
          </a:r>
          <a:endParaRPr lang="nl-NL" dirty="0"/>
        </a:p>
      </dgm:t>
    </dgm:pt>
    <dgm:pt modelId="{E418FB81-4383-CD41-A4AF-FA4C9F7A1934}" type="parTrans" cxnId="{69540112-A52C-9944-8265-08B29787334A}">
      <dgm:prSet/>
      <dgm:spPr/>
      <dgm:t>
        <a:bodyPr/>
        <a:lstStyle/>
        <a:p>
          <a:endParaRPr lang="nl-NL"/>
        </a:p>
      </dgm:t>
    </dgm:pt>
    <dgm:pt modelId="{D960C997-9D48-8F48-A534-5DF7FF8D3810}" type="sibTrans" cxnId="{69540112-A52C-9944-8265-08B29787334A}">
      <dgm:prSet/>
      <dgm:spPr/>
      <dgm:t>
        <a:bodyPr/>
        <a:lstStyle/>
        <a:p>
          <a:endParaRPr lang="nl-NL"/>
        </a:p>
      </dgm:t>
    </dgm:pt>
    <dgm:pt modelId="{7CAB33C4-39B1-A54E-83AB-8DA0D3626223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4.	Waartoe wil ik mijn 	collega’s aansporen?</a:t>
          </a:r>
          <a:endParaRPr lang="nl-NL" dirty="0"/>
        </a:p>
      </dgm:t>
    </dgm:pt>
    <dgm:pt modelId="{C9DC1371-7DEC-204B-8B3E-B03368A4758E}" type="parTrans" cxnId="{C8BB8ECA-2484-4B44-9B50-2D8BFD811F6A}">
      <dgm:prSet/>
      <dgm:spPr/>
      <dgm:t>
        <a:bodyPr/>
        <a:lstStyle/>
        <a:p>
          <a:endParaRPr lang="nl-NL"/>
        </a:p>
      </dgm:t>
    </dgm:pt>
    <dgm:pt modelId="{E576A47D-3BB4-724A-BC3F-E52FFE9C8330}" type="sibTrans" cxnId="{C8BB8ECA-2484-4B44-9B50-2D8BFD811F6A}">
      <dgm:prSet/>
      <dgm:spPr/>
      <dgm:t>
        <a:bodyPr/>
        <a:lstStyle/>
        <a:p>
          <a:endParaRPr lang="nl-NL"/>
        </a:p>
      </dgm:t>
    </dgm:pt>
    <dgm:pt modelId="{A2860D6B-7B50-2D4A-B84F-6D51F7D803C5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r>
            <a:rPr kumimoji="0" lang="nl-NL" altLang="nl-NL" b="1" u="none" strike="noStrike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Oefeningen en onderwerpen:</a:t>
          </a:r>
          <a:endParaRPr lang="nl-NL" b="1" dirty="0"/>
        </a:p>
      </dgm:t>
    </dgm:pt>
    <dgm:pt modelId="{DE9BA89E-699A-DC4B-9567-37CA406B8D6E}" type="parTrans" cxnId="{B2A6C439-02CF-CC4D-8DE9-D861C92A72B0}">
      <dgm:prSet/>
      <dgm:spPr/>
      <dgm:t>
        <a:bodyPr/>
        <a:lstStyle/>
        <a:p>
          <a:endParaRPr lang="nl-NL"/>
        </a:p>
      </dgm:t>
    </dgm:pt>
    <dgm:pt modelId="{599D9486-CFD8-854F-8108-E3EE28755E70}" type="sibTrans" cxnId="{B2A6C439-02CF-CC4D-8DE9-D861C92A72B0}">
      <dgm:prSet/>
      <dgm:spPr/>
      <dgm:t>
        <a:bodyPr/>
        <a:lstStyle/>
        <a:p>
          <a:endParaRPr lang="nl-NL"/>
        </a:p>
      </dgm:t>
    </dgm:pt>
    <dgm:pt modelId="{E399A89D-76CD-3F45-B45F-2BB799037D06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ClrTx/>
            <a:buSzTx/>
            <a:buFontTx/>
            <a:buNone/>
          </a:pPr>
          <a:endParaRPr lang="nl-NL" dirty="0"/>
        </a:p>
      </dgm:t>
    </dgm:pt>
    <dgm:pt modelId="{83F648A4-0577-6647-907A-CA954CCC9D59}" type="parTrans" cxnId="{F8957FC1-C4AF-844B-B7F4-1A685A3CD4FA}">
      <dgm:prSet/>
      <dgm:spPr/>
      <dgm:t>
        <a:bodyPr/>
        <a:lstStyle/>
        <a:p>
          <a:endParaRPr lang="nl-NL"/>
        </a:p>
      </dgm:t>
    </dgm:pt>
    <dgm:pt modelId="{35A8AAB7-41A5-814E-9D6B-9D0E9C51E22B}" type="sibTrans" cxnId="{F8957FC1-C4AF-844B-B7F4-1A685A3CD4FA}">
      <dgm:prSet/>
      <dgm:spPr/>
      <dgm:t>
        <a:bodyPr/>
        <a:lstStyle/>
        <a:p>
          <a:endParaRPr lang="nl-NL"/>
        </a:p>
      </dgm:t>
    </dgm:pt>
    <dgm:pt modelId="{D56EEC22-E9B1-2946-AFDB-4C9BACED202E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kumimoji="0" lang="nl-NL" altLang="nl-NL" u="none" strike="noStrike" cap="none" normalizeH="0" baseline="0">
              <a:ln/>
              <a:effectLst/>
              <a:latin typeface="Source Sans Pro Light" panose="020B0403030403020204" pitchFamily="34" charset="0"/>
            </a:rPr>
            <a:t>Opstellen van het persoonlijk actieplan –minimaal 3 punten – voor de komende praktijkperiode</a:t>
          </a:r>
          <a:endParaRPr kumimoji="0" lang="nl-NL" altLang="nl-NL" u="none" strike="noStrike" cap="none" normalizeH="0" baseline="0" dirty="0">
            <a:ln/>
            <a:effectLst/>
            <a:latin typeface="Source Sans Pro Light" panose="020B0403030403020204" pitchFamily="34" charset="0"/>
          </a:endParaRPr>
        </a:p>
      </dgm:t>
    </dgm:pt>
    <dgm:pt modelId="{FEC85AAB-11BF-EE48-9825-73A5A324EE59}" type="parTrans" cxnId="{481D068F-D371-FE44-9532-8335A49570ED}">
      <dgm:prSet/>
      <dgm:spPr/>
      <dgm:t>
        <a:bodyPr/>
        <a:lstStyle/>
        <a:p>
          <a:endParaRPr lang="nl-NL"/>
        </a:p>
      </dgm:t>
    </dgm:pt>
    <dgm:pt modelId="{C6A96D39-CA77-3F4E-A5E9-2C3268B9BA8F}" type="sibTrans" cxnId="{481D068F-D371-FE44-9532-8335A49570ED}">
      <dgm:prSet/>
      <dgm:spPr/>
      <dgm:t>
        <a:bodyPr/>
        <a:lstStyle/>
        <a:p>
          <a:endParaRPr lang="nl-NL"/>
        </a:p>
      </dgm:t>
    </dgm:pt>
    <dgm:pt modelId="{B7B02EB8-E365-FF47-8BA7-A2E1DB36C03F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endParaRPr kumimoji="0" lang="nl-NL" altLang="nl-NL" u="none" strike="noStrike" cap="none" normalizeH="0" baseline="0" dirty="0">
            <a:ln>
              <a:noFill/>
            </a:ln>
            <a:solidFill>
              <a:schemeClr val="tx1"/>
            </a:solidFill>
            <a:effectLst/>
            <a:latin typeface="Source Sans Pro Light" panose="020B0403030403020204" pitchFamily="34" charset="0"/>
          </a:endParaRPr>
        </a:p>
      </dgm:t>
    </dgm:pt>
    <dgm:pt modelId="{99CCD845-A242-8C4B-B203-4632DCAE10AC}" type="parTrans" cxnId="{F22CB856-16DD-2D4D-9F0F-55A3CC32C962}">
      <dgm:prSet/>
      <dgm:spPr/>
      <dgm:t>
        <a:bodyPr/>
        <a:lstStyle/>
        <a:p>
          <a:endParaRPr lang="nl-NL"/>
        </a:p>
      </dgm:t>
    </dgm:pt>
    <dgm:pt modelId="{33E637EB-D76E-9C4B-8AB3-45587E90B21A}" type="sibTrans" cxnId="{F22CB856-16DD-2D4D-9F0F-55A3CC32C962}">
      <dgm:prSet/>
      <dgm:spPr/>
      <dgm:t>
        <a:bodyPr/>
        <a:lstStyle/>
        <a:p>
          <a:endParaRPr lang="nl-NL"/>
        </a:p>
      </dgm:t>
    </dgm:pt>
    <dgm:pt modelId="{14824DA5-4E31-754C-B48C-32212A9A95BD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1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Oefeningen en onderwerpen:</a:t>
          </a:r>
          <a:endParaRPr lang="nl-NL" b="1" dirty="0"/>
        </a:p>
      </dgm:t>
    </dgm:pt>
    <dgm:pt modelId="{1E15246F-EEA8-3B4D-9DA7-68A09D10F9E0}" type="parTrans" cxnId="{F938AEED-2C79-104D-9DFE-F6D13F6502B1}">
      <dgm:prSet/>
      <dgm:spPr/>
      <dgm:t>
        <a:bodyPr/>
        <a:lstStyle/>
        <a:p>
          <a:endParaRPr lang="nl-NL"/>
        </a:p>
      </dgm:t>
    </dgm:pt>
    <dgm:pt modelId="{88D1165A-932A-B946-9CF0-50BB43BF4C58}" type="sibTrans" cxnId="{F938AEED-2C79-104D-9DFE-F6D13F6502B1}">
      <dgm:prSet/>
      <dgm:spPr/>
      <dgm:t>
        <a:bodyPr/>
        <a:lstStyle/>
        <a:p>
          <a:endParaRPr lang="nl-NL"/>
        </a:p>
      </dgm:t>
    </dgm:pt>
    <dgm:pt modelId="{5735358A-234D-DA44-9FA6-FE500F61FB65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endParaRPr lang="nl-NL" dirty="0"/>
        </a:p>
      </dgm:t>
    </dgm:pt>
    <dgm:pt modelId="{7D07B121-9576-E44F-A94A-5E9F01BB940E}" type="parTrans" cxnId="{7EC73846-9EF2-5246-B8B6-C2C95545E43F}">
      <dgm:prSet/>
      <dgm:spPr/>
      <dgm:t>
        <a:bodyPr/>
        <a:lstStyle/>
        <a:p>
          <a:endParaRPr lang="nl-NL"/>
        </a:p>
      </dgm:t>
    </dgm:pt>
    <dgm:pt modelId="{0B2B6159-2AF6-F44A-AE20-AAE12AC45CB4}" type="sibTrans" cxnId="{7EC73846-9EF2-5246-B8B6-C2C95545E43F}">
      <dgm:prSet/>
      <dgm:spPr/>
      <dgm:t>
        <a:bodyPr/>
        <a:lstStyle/>
        <a:p>
          <a:endParaRPr lang="nl-NL"/>
        </a:p>
      </dgm:t>
    </dgm:pt>
    <dgm:pt modelId="{0D6673A3-EA33-A744-95BF-CB06E2EE2CA6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Doeltreffend presenteren voor een groep.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41CE8C0-DAE0-594F-AB70-9AD40F4E3C19}" type="parTrans" cxnId="{34F7A83A-7471-1D47-804E-0F85C15AC70C}">
      <dgm:prSet/>
      <dgm:spPr/>
      <dgm:t>
        <a:bodyPr/>
        <a:lstStyle/>
        <a:p>
          <a:endParaRPr lang="nl-NL"/>
        </a:p>
      </dgm:t>
    </dgm:pt>
    <dgm:pt modelId="{CBBD3D27-EED8-0D41-882A-9FD99AAE3481}" type="sibTrans" cxnId="{34F7A83A-7471-1D47-804E-0F85C15AC70C}">
      <dgm:prSet/>
      <dgm:spPr/>
      <dgm:t>
        <a:bodyPr/>
        <a:lstStyle/>
        <a:p>
          <a:endParaRPr lang="nl-NL"/>
        </a:p>
      </dgm:t>
    </dgm:pt>
    <dgm:pt modelId="{9EB4697D-F1AA-C748-9E36-5A432447CA1A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Conclusies en acties voor efficiënte tijdsbesteding.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427FBE7-F3CC-094A-9C90-23EF55B763DC}" type="parTrans" cxnId="{07868274-7281-B546-BBA6-8617028000D9}">
      <dgm:prSet/>
      <dgm:spPr/>
      <dgm:t>
        <a:bodyPr/>
        <a:lstStyle/>
        <a:p>
          <a:endParaRPr lang="nl-NL"/>
        </a:p>
      </dgm:t>
    </dgm:pt>
    <dgm:pt modelId="{35EEA5F8-42D2-BC44-9321-9DD40E115178}" type="sibTrans" cxnId="{07868274-7281-B546-BBA6-8617028000D9}">
      <dgm:prSet/>
      <dgm:spPr/>
      <dgm:t>
        <a:bodyPr/>
        <a:lstStyle/>
        <a:p>
          <a:endParaRPr lang="nl-NL"/>
        </a:p>
      </dgm:t>
    </dgm:pt>
    <dgm:pt modelId="{50419E62-09A3-524E-A559-B18C7D93CCAC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84A710B-8194-5D44-A3B5-867ADA9D0ED7}" type="parTrans" cxnId="{C8B5AEC3-C611-F342-8A94-B70BBE3E7E85}">
      <dgm:prSet/>
      <dgm:spPr/>
      <dgm:t>
        <a:bodyPr/>
        <a:lstStyle/>
        <a:p>
          <a:endParaRPr lang="nl-NL"/>
        </a:p>
      </dgm:t>
    </dgm:pt>
    <dgm:pt modelId="{9FD0C541-2FBB-104B-98E7-93C4332920BD}" type="sibTrans" cxnId="{C8B5AEC3-C611-F342-8A94-B70BBE3E7E85}">
      <dgm:prSet/>
      <dgm:spPr/>
      <dgm:t>
        <a:bodyPr/>
        <a:lstStyle/>
        <a:p>
          <a:endParaRPr lang="nl-NL"/>
        </a:p>
      </dgm:t>
    </dgm:pt>
    <dgm:pt modelId="{14D05207-5A1F-D745-960D-18E80DCB8EB9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Opstellen van het persoonlijk actieplan - minimaal 3 punten - voor de komende praktijkperiode.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E623405-B937-2241-841A-E37493CEB0A3}" type="parTrans" cxnId="{67855455-D705-5842-AE1E-BC1A501781EC}">
      <dgm:prSet/>
      <dgm:spPr/>
      <dgm:t>
        <a:bodyPr/>
        <a:lstStyle/>
        <a:p>
          <a:endParaRPr lang="nl-NL"/>
        </a:p>
      </dgm:t>
    </dgm:pt>
    <dgm:pt modelId="{79A70B5A-C007-E04F-A937-5B8CC310D9FD}" type="sibTrans" cxnId="{67855455-D705-5842-AE1E-BC1A501781EC}">
      <dgm:prSet/>
      <dgm:spPr/>
      <dgm:t>
        <a:bodyPr/>
        <a:lstStyle/>
        <a:p>
          <a:endParaRPr lang="nl-NL"/>
        </a:p>
      </dgm:t>
    </dgm:pt>
    <dgm:pt modelId="{E9F8FDA4-6134-9446-AB6A-1F3E4CA6A0B8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Initiëren en verdedigen van een nieuw idee aan het management.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46DB80D-3025-9249-8668-252BA26FCF02}" type="parTrans" cxnId="{B8F6B696-A854-D74C-8BE4-D7289078B741}">
      <dgm:prSet/>
      <dgm:spPr/>
      <dgm:t>
        <a:bodyPr/>
        <a:lstStyle/>
        <a:p>
          <a:endParaRPr lang="nl-NL"/>
        </a:p>
      </dgm:t>
    </dgm:pt>
    <dgm:pt modelId="{1E2D4EA1-7C49-594E-8959-DB5913D9BB87}" type="sibTrans" cxnId="{B8F6B696-A854-D74C-8BE4-D7289078B741}">
      <dgm:prSet/>
      <dgm:spPr/>
      <dgm:t>
        <a:bodyPr/>
        <a:lstStyle/>
        <a:p>
          <a:endParaRPr lang="nl-NL"/>
        </a:p>
      </dgm:t>
    </dgm:pt>
    <dgm:pt modelId="{553FAFA1-430E-8A4F-AB7D-041E5B907417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1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Oefeningen en onderwerpen:</a:t>
          </a:r>
          <a:endParaRPr lang="nl-NL" b="1" dirty="0"/>
        </a:p>
      </dgm:t>
    </dgm:pt>
    <dgm:pt modelId="{F687E235-E5D2-2845-9C78-C81FD7BAE5DA}" type="parTrans" cxnId="{0B65979E-E376-7449-8E2B-BDD1F7DC74BE}">
      <dgm:prSet/>
      <dgm:spPr/>
      <dgm:t>
        <a:bodyPr/>
        <a:lstStyle/>
        <a:p>
          <a:endParaRPr lang="nl-NL"/>
        </a:p>
      </dgm:t>
    </dgm:pt>
    <dgm:pt modelId="{604B49C1-47E6-C648-A99D-2CF291FF1B21}" type="sibTrans" cxnId="{0B65979E-E376-7449-8E2B-BDD1F7DC74BE}">
      <dgm:prSet/>
      <dgm:spPr/>
      <dgm:t>
        <a:bodyPr/>
        <a:lstStyle/>
        <a:p>
          <a:endParaRPr lang="nl-NL"/>
        </a:p>
      </dgm:t>
    </dgm:pt>
    <dgm:pt modelId="{755FBA73-3842-5F4F-B956-411AF037D98E}">
      <dgm:prSet phldrT="[Tekst]"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endParaRPr lang="nl-NL" dirty="0"/>
        </a:p>
      </dgm:t>
    </dgm:pt>
    <dgm:pt modelId="{24C8422E-231D-6243-9155-FE75B1BB2224}" type="parTrans" cxnId="{25DC7707-3A7F-A249-8065-0D613EDBBF06}">
      <dgm:prSet/>
      <dgm:spPr/>
      <dgm:t>
        <a:bodyPr/>
        <a:lstStyle/>
        <a:p>
          <a:endParaRPr lang="nl-NL"/>
        </a:p>
      </dgm:t>
    </dgm:pt>
    <dgm:pt modelId="{DA9552F2-8CEC-D143-A2A3-0496AFF68989}" type="sibTrans" cxnId="{25DC7707-3A7F-A249-8065-0D613EDBBF06}">
      <dgm:prSet/>
      <dgm:spPr/>
      <dgm:t>
        <a:bodyPr/>
        <a:lstStyle/>
        <a:p>
          <a:endParaRPr lang="nl-NL"/>
        </a:p>
      </dgm:t>
    </dgm:pt>
    <dgm:pt modelId="{97758505-4989-0F42-9E42-FE486263F3B3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Welk gedrag leidt tot acceptatie en motivatie bij uw medewerkers bij het communiceren van beslissingen?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6AD57C0-C4D7-E647-BB3A-44CBC8291170}" type="parTrans" cxnId="{43620CBE-F685-E442-89D6-628F26B8CF96}">
      <dgm:prSet/>
      <dgm:spPr/>
      <dgm:t>
        <a:bodyPr/>
        <a:lstStyle/>
        <a:p>
          <a:endParaRPr lang="nl-NL"/>
        </a:p>
      </dgm:t>
    </dgm:pt>
    <dgm:pt modelId="{605ED594-D97C-AE44-B726-9EDFEE218266}" type="sibTrans" cxnId="{43620CBE-F685-E442-89D6-628F26B8CF96}">
      <dgm:prSet/>
      <dgm:spPr/>
      <dgm:t>
        <a:bodyPr/>
        <a:lstStyle/>
        <a:p>
          <a:endParaRPr lang="nl-NL"/>
        </a:p>
      </dgm:t>
    </dgm:pt>
    <dgm:pt modelId="{75233140-4245-A541-A26C-C2B3A3880FF9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r>
            <a:rPr lang="nl-NL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leidt u als manager vergaderingen en werkoverleg en hoe leidt dit tot motivatie en slagvaardigheid?</a:t>
          </a:r>
          <a:endParaRPr lang="nl-NL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842F73D1-384D-5B48-BE1A-48A12CDCD77D}" type="parTrans" cxnId="{082C453F-B63F-2541-A5D9-AA8D8114A4B6}">
      <dgm:prSet/>
      <dgm:spPr/>
      <dgm:t>
        <a:bodyPr/>
        <a:lstStyle/>
        <a:p>
          <a:endParaRPr lang="nl-NL"/>
        </a:p>
      </dgm:t>
    </dgm:pt>
    <dgm:pt modelId="{80679F3B-B1CD-CC47-A918-383FACF0B75A}" type="sibTrans" cxnId="{082C453F-B63F-2541-A5D9-AA8D8114A4B6}">
      <dgm:prSet/>
      <dgm:spPr/>
      <dgm:t>
        <a:bodyPr/>
        <a:lstStyle/>
        <a:p>
          <a:endParaRPr lang="nl-NL"/>
        </a:p>
      </dgm:t>
    </dgm:pt>
    <dgm:pt modelId="{B591E7FF-9A9A-1B4F-8F63-04ABB0C168C7}">
      <dgm:prSet/>
      <dgm:spPr>
        <a:solidFill>
          <a:schemeClr val="accent4"/>
        </a:solidFill>
      </dgm:spPr>
      <dgm:t>
        <a:bodyPr/>
        <a:lstStyle/>
        <a:p>
          <a:r>
            <a:rPr lang="nl-NL" dirty="0"/>
            <a:t>Dag 4</a:t>
          </a:r>
        </a:p>
      </dgm:t>
    </dgm:pt>
    <dgm:pt modelId="{3F9C9E91-3E5A-434C-BEB6-0B67D82521C6}" type="parTrans" cxnId="{E5602800-AE17-9147-8D50-98A57AC9B903}">
      <dgm:prSet/>
      <dgm:spPr/>
      <dgm:t>
        <a:bodyPr/>
        <a:lstStyle/>
        <a:p>
          <a:endParaRPr lang="nl-NL"/>
        </a:p>
      </dgm:t>
    </dgm:pt>
    <dgm:pt modelId="{B3760BD3-0A01-DD4A-9D41-D83E667550FB}" type="sibTrans" cxnId="{E5602800-AE17-9147-8D50-98A57AC9B903}">
      <dgm:prSet/>
      <dgm:spPr/>
      <dgm:t>
        <a:bodyPr/>
        <a:lstStyle/>
        <a:p>
          <a:endParaRPr lang="nl-NL"/>
        </a:p>
      </dgm:t>
    </dgm:pt>
    <dgm:pt modelId="{4E6306AA-749E-944C-A851-7B7F3D950833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Rapportage door de deelnemers over hun drie concrete praktijkervaringen. </a:t>
          </a:r>
        </a:p>
      </dgm:t>
    </dgm:pt>
    <dgm:pt modelId="{37A418ED-2987-7647-8606-83FD7E8DC853}" type="parTrans" cxnId="{76A2097A-16BD-2F4C-8F51-EE2E013E200C}">
      <dgm:prSet/>
      <dgm:spPr/>
      <dgm:t>
        <a:bodyPr/>
        <a:lstStyle/>
        <a:p>
          <a:endParaRPr lang="nl-NL"/>
        </a:p>
      </dgm:t>
    </dgm:pt>
    <dgm:pt modelId="{20F5A5DD-5236-BC48-B8F2-34770CC00192}" type="sibTrans" cxnId="{76A2097A-16BD-2F4C-8F51-EE2E013E200C}">
      <dgm:prSet/>
      <dgm:spPr/>
      <dgm:t>
        <a:bodyPr/>
        <a:lstStyle/>
        <a:p>
          <a:endParaRPr lang="nl-NL"/>
        </a:p>
      </dgm:t>
    </dgm:pt>
    <dgm:pt modelId="{20103CDD-F61F-8448-B8E8-7E4A2FD85861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Evaluatie van vorm en inhoud van de praktijkverslagen.</a:t>
          </a:r>
        </a:p>
      </dgm:t>
    </dgm:pt>
    <dgm:pt modelId="{0BBB20C1-6029-7D49-8148-A5A2CC0DC4A1}" type="parTrans" cxnId="{21D0DC18-40B6-D04E-B24C-FC02176C827B}">
      <dgm:prSet/>
      <dgm:spPr/>
      <dgm:t>
        <a:bodyPr/>
        <a:lstStyle/>
        <a:p>
          <a:endParaRPr lang="nl-NL"/>
        </a:p>
      </dgm:t>
    </dgm:pt>
    <dgm:pt modelId="{1E4321B5-8216-BA48-B23C-6F851E2159BD}" type="sibTrans" cxnId="{21D0DC18-40B6-D04E-B24C-FC02176C827B}">
      <dgm:prSet/>
      <dgm:spPr/>
      <dgm:t>
        <a:bodyPr/>
        <a:lstStyle/>
        <a:p>
          <a:endParaRPr lang="nl-NL"/>
        </a:p>
      </dgm:t>
    </dgm:pt>
    <dgm:pt modelId="{2773BA72-03DB-EC46-9A38-EB19FB9D0B1A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nl-NL" b="1" i="0" dirty="0">
            <a:latin typeface="Source Sans Pro Light" panose="020B0403030403020204" pitchFamily="34" charset="0"/>
          </a:endParaRPr>
        </a:p>
      </dgm:t>
    </dgm:pt>
    <dgm:pt modelId="{0A2DE9EF-6445-AD46-9826-70B7D8728AEA}" type="parTrans" cxnId="{A1E6741C-247D-FE40-A20C-5DAA0F248461}">
      <dgm:prSet/>
      <dgm:spPr/>
      <dgm:t>
        <a:bodyPr/>
        <a:lstStyle/>
        <a:p>
          <a:endParaRPr lang="nl-NL"/>
        </a:p>
      </dgm:t>
    </dgm:pt>
    <dgm:pt modelId="{2E9E93A7-C185-7F4D-B74B-37FC892F5883}" type="sibTrans" cxnId="{A1E6741C-247D-FE40-A20C-5DAA0F248461}">
      <dgm:prSet/>
      <dgm:spPr/>
      <dgm:t>
        <a:bodyPr/>
        <a:lstStyle/>
        <a:p>
          <a:endParaRPr lang="nl-NL"/>
        </a:p>
      </dgm:t>
    </dgm:pt>
    <dgm:pt modelId="{EDF68050-38A7-1442-9F50-7FCBA8988E63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1" i="0" dirty="0">
              <a:latin typeface="Source Sans Pro Light" panose="020B0403030403020204" pitchFamily="34" charset="0"/>
            </a:rPr>
            <a:t>Oefeningen en onderwerpen:</a:t>
          </a:r>
        </a:p>
      </dgm:t>
    </dgm:pt>
    <dgm:pt modelId="{E2103BCB-9D91-5640-BE8B-984A00B50E06}" type="parTrans" cxnId="{A26167D4-DACE-5446-9E7E-0A03E45A2752}">
      <dgm:prSet/>
      <dgm:spPr/>
      <dgm:t>
        <a:bodyPr/>
        <a:lstStyle/>
        <a:p>
          <a:endParaRPr lang="nl-NL"/>
        </a:p>
      </dgm:t>
    </dgm:pt>
    <dgm:pt modelId="{8779FBE8-3EB9-884D-B0A0-4175406DE42F}" type="sibTrans" cxnId="{A26167D4-DACE-5446-9E7E-0A03E45A2752}">
      <dgm:prSet/>
      <dgm:spPr/>
      <dgm:t>
        <a:bodyPr/>
        <a:lstStyle/>
        <a:p>
          <a:endParaRPr lang="nl-NL"/>
        </a:p>
      </dgm:t>
    </dgm:pt>
    <dgm:pt modelId="{2254C20B-2EB1-7B44-A8B6-029C9F46598C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Wat is volgens u de meest optimale situatie, die u met uw klanten in de markt kunt </a:t>
          </a:r>
        </a:p>
      </dgm:t>
    </dgm:pt>
    <dgm:pt modelId="{B9DF77EA-B61E-2447-968B-7F6802BAFDD7}" type="parTrans" cxnId="{8CEC7964-C2EC-9E44-9ADB-8A56B98BF30D}">
      <dgm:prSet/>
      <dgm:spPr/>
      <dgm:t>
        <a:bodyPr/>
        <a:lstStyle/>
        <a:p>
          <a:endParaRPr lang="nl-NL"/>
        </a:p>
      </dgm:t>
    </dgm:pt>
    <dgm:pt modelId="{F036770C-069C-A340-827A-7175AEA2872A}" type="sibTrans" cxnId="{8CEC7964-C2EC-9E44-9ADB-8A56B98BF30D}">
      <dgm:prSet/>
      <dgm:spPr/>
      <dgm:t>
        <a:bodyPr/>
        <a:lstStyle/>
        <a:p>
          <a:endParaRPr lang="nl-NL"/>
        </a:p>
      </dgm:t>
    </dgm:pt>
    <dgm:pt modelId="{B38154B1-8A92-A74D-9E3C-43B9B85A6725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nl-NL" b="0" i="0" dirty="0">
              <a:latin typeface="Source Sans Pro Light" panose="020B0403030403020204" pitchFamily="34" charset="0"/>
            </a:rPr>
            <a:t>   bereiken?</a:t>
          </a:r>
        </a:p>
      </dgm:t>
    </dgm:pt>
    <dgm:pt modelId="{A9F7F0F8-460B-354A-B950-77B9FC1A300A}" type="parTrans" cxnId="{CB8310D1-C023-104A-8982-AA600F77EC96}">
      <dgm:prSet/>
      <dgm:spPr/>
      <dgm:t>
        <a:bodyPr/>
        <a:lstStyle/>
        <a:p>
          <a:endParaRPr lang="nl-NL"/>
        </a:p>
      </dgm:t>
    </dgm:pt>
    <dgm:pt modelId="{6221C06D-4D21-214C-BD3A-DB450C2999D1}" type="sibTrans" cxnId="{CB8310D1-C023-104A-8982-AA600F77EC96}">
      <dgm:prSet/>
      <dgm:spPr/>
      <dgm:t>
        <a:bodyPr/>
        <a:lstStyle/>
        <a:p>
          <a:endParaRPr lang="nl-NL"/>
        </a:p>
      </dgm:t>
    </dgm:pt>
    <dgm:pt modelId="{41BD1573-7A47-A144-AED5-B74EDD221EA4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Welke attitude en gedrag vormen de basis voor een effectieve onderhandeling?</a:t>
          </a:r>
        </a:p>
      </dgm:t>
    </dgm:pt>
    <dgm:pt modelId="{8B999D32-4A3F-D844-96B2-965C85327185}" type="parTrans" cxnId="{732493BA-90D7-0F45-96E9-06313CFEA2E9}">
      <dgm:prSet/>
      <dgm:spPr/>
      <dgm:t>
        <a:bodyPr/>
        <a:lstStyle/>
        <a:p>
          <a:endParaRPr lang="nl-NL"/>
        </a:p>
      </dgm:t>
    </dgm:pt>
    <dgm:pt modelId="{4698AF62-60FC-6548-91F4-7640A5F06650}" type="sibTrans" cxnId="{732493BA-90D7-0F45-96E9-06313CFEA2E9}">
      <dgm:prSet/>
      <dgm:spPr/>
      <dgm:t>
        <a:bodyPr/>
        <a:lstStyle/>
        <a:p>
          <a:endParaRPr lang="nl-NL"/>
        </a:p>
      </dgm:t>
    </dgm:pt>
    <dgm:pt modelId="{39AE678A-9916-CF4C-A980-46DCF3DE5396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Conflictvoorkoming en conflicthantering op basis van vertrouwen.</a:t>
          </a:r>
        </a:p>
      </dgm:t>
    </dgm:pt>
    <dgm:pt modelId="{73C95F48-FE61-4849-A6CD-584E7E372F46}" type="parTrans" cxnId="{43851C60-5214-D348-99D9-5D7B88907864}">
      <dgm:prSet/>
      <dgm:spPr/>
      <dgm:t>
        <a:bodyPr/>
        <a:lstStyle/>
        <a:p>
          <a:endParaRPr lang="nl-NL"/>
        </a:p>
      </dgm:t>
    </dgm:pt>
    <dgm:pt modelId="{9504AEA3-A021-DA4D-9948-ABEF1178F0AD}" type="sibTrans" cxnId="{43851C60-5214-D348-99D9-5D7B88907864}">
      <dgm:prSet/>
      <dgm:spPr/>
      <dgm:t>
        <a:bodyPr/>
        <a:lstStyle/>
        <a:p>
          <a:endParaRPr lang="nl-NL"/>
        </a:p>
      </dgm:t>
    </dgm:pt>
    <dgm:pt modelId="{DF27B431-E3E3-F245-A6F2-633C33AD52B6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Wat zijn de oorzaken van een conflict?</a:t>
          </a:r>
        </a:p>
      </dgm:t>
    </dgm:pt>
    <dgm:pt modelId="{C46150BC-BEE9-3A42-80BC-F97DBB4A8E81}" type="parTrans" cxnId="{1558D81D-6F05-B541-A6F8-A28B2E6B8F12}">
      <dgm:prSet/>
      <dgm:spPr/>
      <dgm:t>
        <a:bodyPr/>
        <a:lstStyle/>
        <a:p>
          <a:endParaRPr lang="nl-NL"/>
        </a:p>
      </dgm:t>
    </dgm:pt>
    <dgm:pt modelId="{82A49434-D040-CE47-93D0-68ABCAA50F99}" type="sibTrans" cxnId="{1558D81D-6F05-B541-A6F8-A28B2E6B8F12}">
      <dgm:prSet/>
      <dgm:spPr/>
      <dgm:t>
        <a:bodyPr/>
        <a:lstStyle/>
        <a:p>
          <a:endParaRPr lang="nl-NL"/>
        </a:p>
      </dgm:t>
    </dgm:pt>
    <dgm:pt modelId="{65C220DE-D62C-8348-A9F0-813580E1CB87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Welke taken mag een manager delegeren?</a:t>
          </a:r>
        </a:p>
      </dgm:t>
    </dgm:pt>
    <dgm:pt modelId="{57F6BC8B-0A25-0F4A-B8F1-8E8EA0889FED}" type="parTrans" cxnId="{85FE544E-2AF8-3E4B-9D4E-C54F944E9147}">
      <dgm:prSet/>
      <dgm:spPr/>
      <dgm:t>
        <a:bodyPr/>
        <a:lstStyle/>
        <a:p>
          <a:endParaRPr lang="nl-NL"/>
        </a:p>
      </dgm:t>
    </dgm:pt>
    <dgm:pt modelId="{49F52098-AB78-E34D-B1E2-BE29ACD42770}" type="sibTrans" cxnId="{85FE544E-2AF8-3E4B-9D4E-C54F944E9147}">
      <dgm:prSet/>
      <dgm:spPr/>
      <dgm:t>
        <a:bodyPr/>
        <a:lstStyle/>
        <a:p>
          <a:endParaRPr lang="nl-NL"/>
        </a:p>
      </dgm:t>
    </dgm:pt>
    <dgm:pt modelId="{CC0826BD-692F-DD44-AFD9-734CF0670F77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Presenteren en uitdragen van de ondernemingsfilosofie, zowel intern als extern.</a:t>
          </a:r>
        </a:p>
      </dgm:t>
    </dgm:pt>
    <dgm:pt modelId="{C1DC7EFD-A8EE-C444-BDE7-957155C595D3}" type="parTrans" cxnId="{7532B6EF-34EF-7B45-9D66-162CC92D3690}">
      <dgm:prSet/>
      <dgm:spPr/>
      <dgm:t>
        <a:bodyPr/>
        <a:lstStyle/>
        <a:p>
          <a:endParaRPr lang="nl-NL"/>
        </a:p>
      </dgm:t>
    </dgm:pt>
    <dgm:pt modelId="{6B5FB92B-84C1-604B-98C0-535FBD7C995E}" type="sibTrans" cxnId="{7532B6EF-34EF-7B45-9D66-162CC92D3690}">
      <dgm:prSet/>
      <dgm:spPr/>
      <dgm:t>
        <a:bodyPr/>
        <a:lstStyle/>
        <a:p>
          <a:endParaRPr lang="nl-NL"/>
        </a:p>
      </dgm:t>
    </dgm:pt>
    <dgm:pt modelId="{CEB750CA-D384-064E-BF64-11615ED3EC6C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endParaRPr lang="nl-NL" b="0" i="0" dirty="0">
            <a:latin typeface="Source Sans Pro Light" panose="020B0403030403020204" pitchFamily="34" charset="0"/>
          </a:endParaRPr>
        </a:p>
      </dgm:t>
    </dgm:pt>
    <dgm:pt modelId="{1F9218F9-CB3C-B548-88F5-3121DB908E91}" type="parTrans" cxnId="{4800403F-9460-1241-B65C-875BD1EE0097}">
      <dgm:prSet/>
      <dgm:spPr/>
      <dgm:t>
        <a:bodyPr/>
        <a:lstStyle/>
        <a:p>
          <a:endParaRPr lang="nl-NL"/>
        </a:p>
      </dgm:t>
    </dgm:pt>
    <dgm:pt modelId="{4A9A3A1C-2C0D-5044-B144-26396C18503C}" type="sibTrans" cxnId="{4800403F-9460-1241-B65C-875BD1EE0097}">
      <dgm:prSet/>
      <dgm:spPr/>
      <dgm:t>
        <a:bodyPr/>
        <a:lstStyle/>
        <a:p>
          <a:endParaRPr lang="nl-NL"/>
        </a:p>
      </dgm:t>
    </dgm:pt>
    <dgm:pt modelId="{79A0E59B-8FBC-9147-B1A3-DF3CC7210172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None/>
          </a:pPr>
          <a:r>
            <a:rPr lang="nl-NL" b="0" i="0" dirty="0">
              <a:latin typeface="Source Sans Pro Light" panose="020B0403030403020204" pitchFamily="34" charset="0"/>
            </a:rPr>
            <a:t>Opstellen van het persoonlijk actieplan - minimaal 3 punten - voor de komende praktijkperiode.</a:t>
          </a:r>
        </a:p>
      </dgm:t>
    </dgm:pt>
    <dgm:pt modelId="{5D6C04EC-1628-F847-818F-D5C75D711BC0}" type="parTrans" cxnId="{60608567-5739-8744-9BA4-10309B03847A}">
      <dgm:prSet/>
      <dgm:spPr/>
      <dgm:t>
        <a:bodyPr/>
        <a:lstStyle/>
        <a:p>
          <a:endParaRPr lang="nl-NL"/>
        </a:p>
      </dgm:t>
    </dgm:pt>
    <dgm:pt modelId="{3DB16649-3A2C-794C-AFBC-1018BFCD4258}" type="sibTrans" cxnId="{60608567-5739-8744-9BA4-10309B03847A}">
      <dgm:prSet/>
      <dgm:spPr/>
      <dgm:t>
        <a:bodyPr/>
        <a:lstStyle/>
        <a:p>
          <a:endParaRPr lang="nl-NL"/>
        </a:p>
      </dgm:t>
    </dgm:pt>
    <dgm:pt modelId="{E4547F93-DD1E-B74E-8C72-385F9529F51E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endParaRPr lang="nl-NL" dirty="0"/>
        </a:p>
      </dgm:t>
    </dgm:pt>
    <dgm:pt modelId="{BBFDF5E9-3C25-B844-BB49-02FF61516554}" type="parTrans" cxnId="{5F3685DF-2307-154E-93EE-1EBAA338B241}">
      <dgm:prSet/>
      <dgm:spPr/>
      <dgm:t>
        <a:bodyPr/>
        <a:lstStyle/>
        <a:p>
          <a:endParaRPr lang="nl-NL"/>
        </a:p>
      </dgm:t>
    </dgm:pt>
    <dgm:pt modelId="{EF08C4CA-96AA-F94B-B5B8-4326AD48C79B}" type="sibTrans" cxnId="{5F3685DF-2307-154E-93EE-1EBAA338B241}">
      <dgm:prSet/>
      <dgm:spPr/>
      <dgm:t>
        <a:bodyPr/>
        <a:lstStyle/>
        <a:p>
          <a:endParaRPr lang="nl-NL"/>
        </a:p>
      </dgm:t>
    </dgm:pt>
    <dgm:pt modelId="{235DE284-1DAD-634C-8739-6D376830FF99}">
      <dgm:prSet/>
      <dgm:spPr>
        <a:solidFill>
          <a:schemeClr val="accent4"/>
        </a:solidFill>
      </dgm:spPr>
      <dgm:t>
        <a:bodyPr/>
        <a:lstStyle/>
        <a:p>
          <a:r>
            <a:rPr lang="nl-NL" dirty="0"/>
            <a:t>Dag 5</a:t>
          </a:r>
        </a:p>
      </dgm:t>
    </dgm:pt>
    <dgm:pt modelId="{5065E310-95C9-C549-BD6D-A3E075410DD2}" type="parTrans" cxnId="{7733F619-4FB9-CE45-A407-72F49B6E84E4}">
      <dgm:prSet/>
      <dgm:spPr/>
      <dgm:t>
        <a:bodyPr/>
        <a:lstStyle/>
        <a:p>
          <a:endParaRPr lang="nl-NL"/>
        </a:p>
      </dgm:t>
    </dgm:pt>
    <dgm:pt modelId="{AAE2AD62-1948-8041-99EC-45B91EAB69AB}" type="sibTrans" cxnId="{7733F619-4FB9-CE45-A407-72F49B6E84E4}">
      <dgm:prSet/>
      <dgm:spPr/>
      <dgm:t>
        <a:bodyPr/>
        <a:lstStyle/>
        <a:p>
          <a:endParaRPr lang="nl-NL"/>
        </a:p>
      </dgm:t>
    </dgm:pt>
    <dgm:pt modelId="{CD2C77F9-AEEB-C24E-99DC-BCD9B2F96203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Rapportage door de deelnemers over hun drie concrete praktijkervaringen. Evaluatie van vorm en inhoud van de praktijkverslagen.</a:t>
          </a:r>
        </a:p>
      </dgm:t>
    </dgm:pt>
    <dgm:pt modelId="{4D3E5E5C-5671-AD47-9B55-A9AEAB6724E1}" type="parTrans" cxnId="{180EB06A-F7B3-8743-8310-2355086BBAAB}">
      <dgm:prSet/>
      <dgm:spPr/>
      <dgm:t>
        <a:bodyPr/>
        <a:lstStyle/>
        <a:p>
          <a:endParaRPr lang="nl-NL"/>
        </a:p>
      </dgm:t>
    </dgm:pt>
    <dgm:pt modelId="{B422B90D-490F-7B44-96DD-DC9E1B2430A9}" type="sibTrans" cxnId="{180EB06A-F7B3-8743-8310-2355086BBAAB}">
      <dgm:prSet/>
      <dgm:spPr/>
      <dgm:t>
        <a:bodyPr/>
        <a:lstStyle/>
        <a:p>
          <a:endParaRPr lang="nl-NL"/>
        </a:p>
      </dgm:t>
    </dgm:pt>
    <dgm:pt modelId="{D4C706EF-EF25-7B4E-9D58-D3AE745D77F3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endParaRPr lang="nl-NL" b="0" i="0">
            <a:latin typeface="Source Sans Pro Light" panose="020B0403030403020204" pitchFamily="34" charset="0"/>
          </a:endParaRPr>
        </a:p>
      </dgm:t>
    </dgm:pt>
    <dgm:pt modelId="{12A5BE6B-588B-F64E-91E2-D3FF510CF217}" type="parTrans" cxnId="{531ACCEA-065F-EF4C-9144-42B9EFB24B7D}">
      <dgm:prSet/>
      <dgm:spPr/>
      <dgm:t>
        <a:bodyPr/>
        <a:lstStyle/>
        <a:p>
          <a:endParaRPr lang="nl-NL"/>
        </a:p>
      </dgm:t>
    </dgm:pt>
    <dgm:pt modelId="{0C267E66-833F-2C4A-AF90-511B9AA3D352}" type="sibTrans" cxnId="{531ACCEA-065F-EF4C-9144-42B9EFB24B7D}">
      <dgm:prSet/>
      <dgm:spPr/>
      <dgm:t>
        <a:bodyPr/>
        <a:lstStyle/>
        <a:p>
          <a:endParaRPr lang="nl-NL"/>
        </a:p>
      </dgm:t>
    </dgm:pt>
    <dgm:pt modelId="{57A67BFB-87F3-214A-B9A4-E3BDFD1F3042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1" i="0" dirty="0">
              <a:latin typeface="Source Sans Pro Light" panose="020B0403030403020204" pitchFamily="34" charset="0"/>
            </a:rPr>
            <a:t>Oefeningen en onderwerpen</a:t>
          </a:r>
          <a:r>
            <a:rPr lang="nl-NL" b="0" i="0" dirty="0">
              <a:latin typeface="Source Sans Pro Light" panose="020B0403030403020204" pitchFamily="34" charset="0"/>
            </a:rPr>
            <a:t>:</a:t>
          </a:r>
        </a:p>
      </dgm:t>
    </dgm:pt>
    <dgm:pt modelId="{4BBC96AF-8C4C-D541-9110-5222BD4228B8}" type="parTrans" cxnId="{C83CB89F-0445-814A-B8DF-AD1F1E1480E7}">
      <dgm:prSet/>
      <dgm:spPr/>
      <dgm:t>
        <a:bodyPr/>
        <a:lstStyle/>
        <a:p>
          <a:endParaRPr lang="nl-NL"/>
        </a:p>
      </dgm:t>
    </dgm:pt>
    <dgm:pt modelId="{2579C3BA-5531-A64C-9C55-6C0A61D1FC3E}" type="sibTrans" cxnId="{C83CB89F-0445-814A-B8DF-AD1F1E1480E7}">
      <dgm:prSet/>
      <dgm:spPr/>
      <dgm:t>
        <a:bodyPr/>
        <a:lstStyle/>
        <a:p>
          <a:endParaRPr lang="nl-NL"/>
        </a:p>
      </dgm:t>
    </dgm:pt>
    <dgm:pt modelId="{8B2DF7B0-CCFC-EE48-95BE-F6F89CBC3A57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Hoe ontwikkelt u uw overtuigingskracht op basis van vertrouwen?</a:t>
          </a:r>
        </a:p>
      </dgm:t>
    </dgm:pt>
    <dgm:pt modelId="{1C8D45A0-52DE-CF45-9AAF-62509A4A082C}" type="parTrans" cxnId="{984BA87D-AD4B-6143-A727-0D936E7302EB}">
      <dgm:prSet/>
      <dgm:spPr/>
      <dgm:t>
        <a:bodyPr/>
        <a:lstStyle/>
        <a:p>
          <a:endParaRPr lang="nl-NL"/>
        </a:p>
      </dgm:t>
    </dgm:pt>
    <dgm:pt modelId="{593B1294-E95C-1F40-9EB1-F00397492412}" type="sibTrans" cxnId="{984BA87D-AD4B-6143-A727-0D936E7302EB}">
      <dgm:prSet/>
      <dgm:spPr/>
      <dgm:t>
        <a:bodyPr/>
        <a:lstStyle/>
        <a:p>
          <a:endParaRPr lang="nl-NL"/>
        </a:p>
      </dgm:t>
    </dgm:pt>
    <dgm:pt modelId="{5826BADD-25E9-EF4F-B7E2-5DA45CCDBFFF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Welk gedrag verwacht u van uw medewerker en hoe herkent u dat in het </a:t>
          </a:r>
        </a:p>
      </dgm:t>
    </dgm:pt>
    <dgm:pt modelId="{5E77C03C-B686-304E-BE67-E8545E8354DB}" type="parTrans" cxnId="{2A600EF5-39D8-764B-90E1-EA3410B04BBF}">
      <dgm:prSet/>
      <dgm:spPr/>
      <dgm:t>
        <a:bodyPr/>
        <a:lstStyle/>
        <a:p>
          <a:endParaRPr lang="nl-NL"/>
        </a:p>
      </dgm:t>
    </dgm:pt>
    <dgm:pt modelId="{7C7E13A2-92AD-7D49-8FEE-FA598B3BCA3E}" type="sibTrans" cxnId="{2A600EF5-39D8-764B-90E1-EA3410B04BBF}">
      <dgm:prSet/>
      <dgm:spPr/>
      <dgm:t>
        <a:bodyPr/>
        <a:lstStyle/>
        <a:p>
          <a:endParaRPr lang="nl-NL"/>
        </a:p>
      </dgm:t>
    </dgm:pt>
    <dgm:pt modelId="{ED83DD39-4295-CA49-8A95-EF158238235C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sollicitatiegesprek?</a:t>
          </a:r>
        </a:p>
      </dgm:t>
    </dgm:pt>
    <dgm:pt modelId="{2251663E-02E9-BC47-90F8-4B87B2B82E5B}" type="parTrans" cxnId="{97290460-BC26-2D43-98D5-859A16B53558}">
      <dgm:prSet/>
      <dgm:spPr/>
      <dgm:t>
        <a:bodyPr/>
        <a:lstStyle/>
        <a:p>
          <a:endParaRPr lang="nl-NL"/>
        </a:p>
      </dgm:t>
    </dgm:pt>
    <dgm:pt modelId="{F6756E1E-4B6F-2D4B-9176-EC2214BD9C7E}" type="sibTrans" cxnId="{97290460-BC26-2D43-98D5-859A16B53558}">
      <dgm:prSet/>
      <dgm:spPr/>
      <dgm:t>
        <a:bodyPr/>
        <a:lstStyle/>
        <a:p>
          <a:endParaRPr lang="nl-NL"/>
        </a:p>
      </dgm:t>
    </dgm:pt>
    <dgm:pt modelId="{7C9B040F-5A04-3B4A-9205-5FAF13FE30C9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o	Op welke wijze leidt schriftelijke communicatie tot het gewenste resultaat?</a:t>
          </a:r>
        </a:p>
      </dgm:t>
    </dgm:pt>
    <dgm:pt modelId="{94D88024-B7F4-024C-BAE7-22E75692C81C}" type="parTrans" cxnId="{7CC149AC-51B6-C94F-B689-A5EEFBA7957E}">
      <dgm:prSet/>
      <dgm:spPr/>
      <dgm:t>
        <a:bodyPr/>
        <a:lstStyle/>
        <a:p>
          <a:endParaRPr lang="nl-NL"/>
        </a:p>
      </dgm:t>
    </dgm:pt>
    <dgm:pt modelId="{3142C148-D048-6940-A8CA-EE4C0065C8D0}" type="sibTrans" cxnId="{7CC149AC-51B6-C94F-B689-A5EEFBA7957E}">
      <dgm:prSet/>
      <dgm:spPr/>
      <dgm:t>
        <a:bodyPr/>
        <a:lstStyle/>
        <a:p>
          <a:endParaRPr lang="nl-NL"/>
        </a:p>
      </dgm:t>
    </dgm:pt>
    <dgm:pt modelId="{FB599EA4-33FF-064B-962E-6EDCC5557FCA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o	Het voortgangsgesprek met uw medewerker.</a:t>
          </a:r>
        </a:p>
      </dgm:t>
    </dgm:pt>
    <dgm:pt modelId="{6B4D476B-1748-DE4D-B41D-7FD9CDCC54B1}" type="parTrans" cxnId="{91E9926D-D893-4B4E-8663-2AF35199409E}">
      <dgm:prSet/>
      <dgm:spPr/>
      <dgm:t>
        <a:bodyPr/>
        <a:lstStyle/>
        <a:p>
          <a:endParaRPr lang="nl-NL"/>
        </a:p>
      </dgm:t>
    </dgm:pt>
    <dgm:pt modelId="{ED0BFC18-B427-AB45-BB11-2B321A44718C}" type="sibTrans" cxnId="{91E9926D-D893-4B4E-8663-2AF35199409E}">
      <dgm:prSet/>
      <dgm:spPr/>
      <dgm:t>
        <a:bodyPr/>
        <a:lstStyle/>
        <a:p>
          <a:endParaRPr lang="nl-NL"/>
        </a:p>
      </dgm:t>
    </dgm:pt>
    <dgm:pt modelId="{1413A873-5677-B04C-B9F8-4F4BA200FB06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o	Hoe beheerst u uw verantwoordelijkheden door het controleren van uw medewerkers?</a:t>
          </a:r>
        </a:p>
      </dgm:t>
    </dgm:pt>
    <dgm:pt modelId="{DEB05B3D-8812-8E44-AB21-170539ECA4DE}" type="parTrans" cxnId="{7F55C30B-FA03-4E4E-B3FA-579A3A02FCDF}">
      <dgm:prSet/>
      <dgm:spPr/>
      <dgm:t>
        <a:bodyPr/>
        <a:lstStyle/>
        <a:p>
          <a:endParaRPr lang="nl-NL"/>
        </a:p>
      </dgm:t>
    </dgm:pt>
    <dgm:pt modelId="{5B1533F6-675D-E142-8362-EC80FAB2E19B}" type="sibTrans" cxnId="{7F55C30B-FA03-4E4E-B3FA-579A3A02FCDF}">
      <dgm:prSet/>
      <dgm:spPr/>
      <dgm:t>
        <a:bodyPr/>
        <a:lstStyle/>
        <a:p>
          <a:endParaRPr lang="nl-NL"/>
        </a:p>
      </dgm:t>
    </dgm:pt>
    <dgm:pt modelId="{0B539E13-4F87-6749-B95F-F6C68B0904E0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endParaRPr lang="nl-NL" b="0" i="0">
            <a:latin typeface="Source Sans Pro Light" panose="020B0403030403020204" pitchFamily="34" charset="0"/>
          </a:endParaRPr>
        </a:p>
      </dgm:t>
    </dgm:pt>
    <dgm:pt modelId="{D301CF5B-8894-3541-9BED-E25C733658DC}" type="parTrans" cxnId="{08D3D642-4CE0-DD45-B0D1-5277CC837C99}">
      <dgm:prSet/>
      <dgm:spPr/>
      <dgm:t>
        <a:bodyPr/>
        <a:lstStyle/>
        <a:p>
          <a:endParaRPr lang="nl-NL"/>
        </a:p>
      </dgm:t>
    </dgm:pt>
    <dgm:pt modelId="{85CB3AB7-E68C-604E-BFFF-2BDF8CE3D1CE}" type="sibTrans" cxnId="{08D3D642-4CE0-DD45-B0D1-5277CC837C99}">
      <dgm:prSet/>
      <dgm:spPr/>
      <dgm:t>
        <a:bodyPr/>
        <a:lstStyle/>
        <a:p>
          <a:endParaRPr lang="nl-NL"/>
        </a:p>
      </dgm:t>
    </dgm:pt>
    <dgm:pt modelId="{24BDE0CB-D8CA-B041-B0D3-5621BA443ADA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Opstellen van het persoonlijk actieplan - minimaal 3 punten - voor de komende praktijkperiode.</a:t>
          </a:r>
        </a:p>
      </dgm:t>
    </dgm:pt>
    <dgm:pt modelId="{2A41A1DB-A7C7-5846-859A-8CE14B5022D8}" type="parTrans" cxnId="{0B71520C-6144-5B42-9CD4-BB74EEF6999C}">
      <dgm:prSet/>
      <dgm:spPr/>
      <dgm:t>
        <a:bodyPr/>
        <a:lstStyle/>
        <a:p>
          <a:endParaRPr lang="nl-NL"/>
        </a:p>
      </dgm:t>
    </dgm:pt>
    <dgm:pt modelId="{18582063-05F9-704D-A545-26304A17B25F}" type="sibTrans" cxnId="{0B71520C-6144-5B42-9CD4-BB74EEF6999C}">
      <dgm:prSet/>
      <dgm:spPr/>
      <dgm:t>
        <a:bodyPr/>
        <a:lstStyle/>
        <a:p>
          <a:endParaRPr lang="nl-NL"/>
        </a:p>
      </dgm:t>
    </dgm:pt>
    <dgm:pt modelId="{68346945-7F82-5044-A7D4-623A174FA958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endParaRPr lang="nl-NL" dirty="0"/>
        </a:p>
      </dgm:t>
    </dgm:pt>
    <dgm:pt modelId="{12158F97-6EF6-6248-8778-5C6911F4CC2B}" type="parTrans" cxnId="{EC86BB6E-0847-694A-B199-ECD80517C6AD}">
      <dgm:prSet/>
      <dgm:spPr/>
      <dgm:t>
        <a:bodyPr/>
        <a:lstStyle/>
        <a:p>
          <a:endParaRPr lang="nl-NL"/>
        </a:p>
      </dgm:t>
    </dgm:pt>
    <dgm:pt modelId="{AD085E99-E985-B143-BFCA-C88A926AEB1E}" type="sibTrans" cxnId="{EC86BB6E-0847-694A-B199-ECD80517C6AD}">
      <dgm:prSet/>
      <dgm:spPr/>
      <dgm:t>
        <a:bodyPr/>
        <a:lstStyle/>
        <a:p>
          <a:endParaRPr lang="nl-NL"/>
        </a:p>
      </dgm:t>
    </dgm:pt>
    <dgm:pt modelId="{2664EA09-425D-8441-9D07-11F860217609}">
      <dgm:prSet/>
      <dgm:spPr>
        <a:solidFill>
          <a:schemeClr val="accent4"/>
        </a:solidFill>
      </dgm:spPr>
      <dgm:t>
        <a:bodyPr/>
        <a:lstStyle/>
        <a:p>
          <a:r>
            <a:rPr lang="nl-NL" dirty="0"/>
            <a:t>Dag 6</a:t>
          </a:r>
        </a:p>
      </dgm:t>
    </dgm:pt>
    <dgm:pt modelId="{6C806DC5-856C-D64C-8A90-6E43D214CEFE}" type="parTrans" cxnId="{72D33465-8153-2B4B-9D55-40615F04E601}">
      <dgm:prSet/>
      <dgm:spPr/>
      <dgm:t>
        <a:bodyPr/>
        <a:lstStyle/>
        <a:p>
          <a:endParaRPr lang="nl-NL"/>
        </a:p>
      </dgm:t>
    </dgm:pt>
    <dgm:pt modelId="{BAA88F9A-CBEF-4C46-84DF-EC32BC16CE4B}" type="sibTrans" cxnId="{72D33465-8153-2B4B-9D55-40615F04E601}">
      <dgm:prSet/>
      <dgm:spPr/>
      <dgm:t>
        <a:bodyPr/>
        <a:lstStyle/>
        <a:p>
          <a:endParaRPr lang="nl-NL"/>
        </a:p>
      </dgm:t>
    </dgm:pt>
    <dgm:pt modelId="{1C835F75-FA45-1A46-BA7D-52521DC5D9D8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Rapportage door de deelnemers over hun drie concrete praktijkervaringen. Evaluatie van vorm en inhoud van de praktijkverslagen.</a:t>
          </a:r>
        </a:p>
      </dgm:t>
    </dgm:pt>
    <dgm:pt modelId="{2C8F4806-A024-614D-BFC4-0E2270AEC659}" type="parTrans" cxnId="{73B3F6B1-D6A7-F74B-94A8-2DCB66A23B33}">
      <dgm:prSet/>
      <dgm:spPr/>
      <dgm:t>
        <a:bodyPr/>
        <a:lstStyle/>
        <a:p>
          <a:endParaRPr lang="nl-NL"/>
        </a:p>
      </dgm:t>
    </dgm:pt>
    <dgm:pt modelId="{48C63FFF-D29B-5043-83A4-EC53AAF795F1}" type="sibTrans" cxnId="{73B3F6B1-D6A7-F74B-94A8-2DCB66A23B33}">
      <dgm:prSet/>
      <dgm:spPr/>
      <dgm:t>
        <a:bodyPr/>
        <a:lstStyle/>
        <a:p>
          <a:endParaRPr lang="nl-NL"/>
        </a:p>
      </dgm:t>
    </dgm:pt>
    <dgm:pt modelId="{D3A19885-F074-C545-84A0-B67BEBE22330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endParaRPr lang="nl-NL" b="0" i="0">
            <a:latin typeface="Source Sans Pro Light" panose="020B0403030403020204" pitchFamily="34" charset="0"/>
          </a:endParaRPr>
        </a:p>
      </dgm:t>
    </dgm:pt>
    <dgm:pt modelId="{18FCB0DB-DE48-084D-9FAF-DD8AF6D6645E}" type="parTrans" cxnId="{FB1ECCC4-F931-ED45-B1C8-B7F4E25ED160}">
      <dgm:prSet/>
      <dgm:spPr/>
      <dgm:t>
        <a:bodyPr/>
        <a:lstStyle/>
        <a:p>
          <a:endParaRPr lang="nl-NL"/>
        </a:p>
      </dgm:t>
    </dgm:pt>
    <dgm:pt modelId="{B1AB3544-7839-E147-A78C-C755527A6E6E}" type="sibTrans" cxnId="{FB1ECCC4-F931-ED45-B1C8-B7F4E25ED160}">
      <dgm:prSet/>
      <dgm:spPr/>
      <dgm:t>
        <a:bodyPr/>
        <a:lstStyle/>
        <a:p>
          <a:endParaRPr lang="nl-NL"/>
        </a:p>
      </dgm:t>
    </dgm:pt>
    <dgm:pt modelId="{91484042-7D4B-E74E-B8E3-475CC62F25C2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1" i="0" dirty="0">
              <a:latin typeface="Source Sans Pro Light" panose="020B0403030403020204" pitchFamily="34" charset="0"/>
            </a:rPr>
            <a:t>Oefeningen en onderwerpen:</a:t>
          </a:r>
        </a:p>
      </dgm:t>
    </dgm:pt>
    <dgm:pt modelId="{CF372BBA-2475-0B47-A1BE-4CFF220BE60A}" type="parTrans" cxnId="{8CEEE107-C162-5748-AEA0-266CAC200F9E}">
      <dgm:prSet/>
      <dgm:spPr/>
      <dgm:t>
        <a:bodyPr/>
        <a:lstStyle/>
        <a:p>
          <a:endParaRPr lang="nl-NL"/>
        </a:p>
      </dgm:t>
    </dgm:pt>
    <dgm:pt modelId="{30D9A2A4-BE09-B548-A773-38F7767770DD}" type="sibTrans" cxnId="{8CEEE107-C162-5748-AEA0-266CAC200F9E}">
      <dgm:prSet/>
      <dgm:spPr/>
      <dgm:t>
        <a:bodyPr/>
        <a:lstStyle/>
        <a:p>
          <a:endParaRPr lang="nl-NL"/>
        </a:p>
      </dgm:t>
    </dgm:pt>
    <dgm:pt modelId="{6771D72B-C091-9B44-934C-FE264A678FC4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Met welke instelling leidt een berisping tot motivatie?</a:t>
          </a:r>
        </a:p>
      </dgm:t>
    </dgm:pt>
    <dgm:pt modelId="{60269B74-7D80-2049-AE68-EC7297E1ADEE}" type="parTrans" cxnId="{A6066470-EC57-E545-B13D-5D03EFBF7204}">
      <dgm:prSet/>
      <dgm:spPr/>
      <dgm:t>
        <a:bodyPr/>
        <a:lstStyle/>
        <a:p>
          <a:endParaRPr lang="nl-NL"/>
        </a:p>
      </dgm:t>
    </dgm:pt>
    <dgm:pt modelId="{EBB2F633-5118-EA46-A1C3-97D76F212AE9}" type="sibTrans" cxnId="{A6066470-EC57-E545-B13D-5D03EFBF7204}">
      <dgm:prSet/>
      <dgm:spPr/>
      <dgm:t>
        <a:bodyPr/>
        <a:lstStyle/>
        <a:p>
          <a:endParaRPr lang="nl-NL"/>
        </a:p>
      </dgm:t>
    </dgm:pt>
    <dgm:pt modelId="{B9C2143A-F3DE-AE43-B629-4E07C129FCE0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Welk gedrag hoort bij “Nee” zeggen en wanneer leidt dit tot het gewenste resultaat? </a:t>
          </a:r>
        </a:p>
      </dgm:t>
    </dgm:pt>
    <dgm:pt modelId="{5FE71EA6-A606-BE41-BFF8-F128C8072EA1}" type="parTrans" cxnId="{F426D4D3-4469-974B-B4EC-7691DFD5FCEA}">
      <dgm:prSet/>
      <dgm:spPr/>
      <dgm:t>
        <a:bodyPr/>
        <a:lstStyle/>
        <a:p>
          <a:endParaRPr lang="nl-NL"/>
        </a:p>
      </dgm:t>
    </dgm:pt>
    <dgm:pt modelId="{169D8564-4629-0649-8CC7-401488501977}" type="sibTrans" cxnId="{F426D4D3-4469-974B-B4EC-7691DFD5FCEA}">
      <dgm:prSet/>
      <dgm:spPr/>
      <dgm:t>
        <a:bodyPr/>
        <a:lstStyle/>
        <a:p>
          <a:endParaRPr lang="nl-NL"/>
        </a:p>
      </dgm:t>
    </dgm:pt>
    <dgm:pt modelId="{BBF97290-59D0-2545-9B98-3800C3961198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Hoe medewerkers te motiveren voor een verandering die hen persoonlijk raakt?</a:t>
          </a:r>
        </a:p>
      </dgm:t>
    </dgm:pt>
    <dgm:pt modelId="{DC38489E-0C42-D948-B0B7-59FE6AE7AEC0}" type="parTrans" cxnId="{5D3B0700-AB28-3840-B9B5-0524B46E5DFA}">
      <dgm:prSet/>
      <dgm:spPr/>
      <dgm:t>
        <a:bodyPr/>
        <a:lstStyle/>
        <a:p>
          <a:endParaRPr lang="nl-NL"/>
        </a:p>
      </dgm:t>
    </dgm:pt>
    <dgm:pt modelId="{1153C5FC-544A-6344-80B9-25B8997286FB}" type="sibTrans" cxnId="{5D3B0700-AB28-3840-B9B5-0524B46E5DFA}">
      <dgm:prSet/>
      <dgm:spPr/>
      <dgm:t>
        <a:bodyPr/>
        <a:lstStyle/>
        <a:p>
          <a:endParaRPr lang="nl-NL"/>
        </a:p>
      </dgm:t>
    </dgm:pt>
    <dgm:pt modelId="{49BFC553-A616-5F48-BD3B-0B3ABF2A61CE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Hoe effectief besteden we onze tijd nu en waar kan nog een stap gemaakt worden?</a:t>
          </a:r>
        </a:p>
      </dgm:t>
    </dgm:pt>
    <dgm:pt modelId="{727C1549-B772-C949-84C7-871B5546CEFD}" type="parTrans" cxnId="{D9D78547-47D9-1346-99BF-53F065F9EDFD}">
      <dgm:prSet/>
      <dgm:spPr/>
      <dgm:t>
        <a:bodyPr/>
        <a:lstStyle/>
        <a:p>
          <a:endParaRPr lang="nl-NL"/>
        </a:p>
      </dgm:t>
    </dgm:pt>
    <dgm:pt modelId="{09107099-DB11-5B4B-AF6E-619536A12E62}" type="sibTrans" cxnId="{D9D78547-47D9-1346-99BF-53F065F9EDFD}">
      <dgm:prSet/>
      <dgm:spPr/>
      <dgm:t>
        <a:bodyPr/>
        <a:lstStyle/>
        <a:p>
          <a:endParaRPr lang="nl-NL"/>
        </a:p>
      </dgm:t>
    </dgm:pt>
    <dgm:pt modelId="{2571508C-005C-4A4D-9438-56582DFA2946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Bespreking persoonlijke ontwikkeling.</a:t>
          </a:r>
        </a:p>
      </dgm:t>
    </dgm:pt>
    <dgm:pt modelId="{C8C4D8FE-8C3D-F042-9AAA-93AD2BE3A8A0}" type="parTrans" cxnId="{A0639BFA-A664-2949-B8E1-852D8A5D9A52}">
      <dgm:prSet/>
      <dgm:spPr/>
      <dgm:t>
        <a:bodyPr/>
        <a:lstStyle/>
        <a:p>
          <a:endParaRPr lang="nl-NL"/>
        </a:p>
      </dgm:t>
    </dgm:pt>
    <dgm:pt modelId="{44F86481-56BB-654E-B215-BBEA153BDB27}" type="sibTrans" cxnId="{A0639BFA-A664-2949-B8E1-852D8A5D9A52}">
      <dgm:prSet/>
      <dgm:spPr/>
      <dgm:t>
        <a:bodyPr/>
        <a:lstStyle/>
        <a:p>
          <a:endParaRPr lang="nl-NL"/>
        </a:p>
      </dgm:t>
    </dgm:pt>
    <dgm:pt modelId="{2CBF4A54-BBAC-B544-BD37-3FD0A611D2B3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Presentaties van de persoonlijke actieplannen richting de toekomst.</a:t>
          </a:r>
        </a:p>
      </dgm:t>
    </dgm:pt>
    <dgm:pt modelId="{A2E0660B-9B9C-1942-B580-4CDD0DA66D97}" type="parTrans" cxnId="{C72F8A95-6390-5842-A3E4-1F1B58040341}">
      <dgm:prSet/>
      <dgm:spPr/>
      <dgm:t>
        <a:bodyPr/>
        <a:lstStyle/>
        <a:p>
          <a:endParaRPr lang="nl-NL"/>
        </a:p>
      </dgm:t>
    </dgm:pt>
    <dgm:pt modelId="{C11FD7F7-48DC-F64E-A47E-E8878A7DF5E6}" type="sibTrans" cxnId="{C72F8A95-6390-5842-A3E4-1F1B58040341}">
      <dgm:prSet/>
      <dgm:spPr/>
      <dgm:t>
        <a:bodyPr/>
        <a:lstStyle/>
        <a:p>
          <a:endParaRPr lang="nl-NL"/>
        </a:p>
      </dgm:t>
    </dgm:pt>
    <dgm:pt modelId="{8A899CAC-F5AE-D44E-9BE5-D6FFCCD573C3}">
      <dgm:prSet/>
      <dgm:spPr>
        <a:solidFill>
          <a:schemeClr val="accent4"/>
        </a:solidFill>
      </dgm:spPr>
      <dgm:t>
        <a:bodyPr/>
        <a:lstStyle/>
        <a:p>
          <a:r>
            <a:rPr lang="nl-NL" dirty="0" err="1"/>
            <a:t>Verankerdag</a:t>
          </a:r>
          <a:endParaRPr lang="nl-NL" dirty="0"/>
        </a:p>
      </dgm:t>
    </dgm:pt>
    <dgm:pt modelId="{736BE264-EF04-C74B-9BEC-D149B2CA828E}" type="parTrans" cxnId="{CD4A63BD-F86C-A640-8E83-5B0EB740DEC6}">
      <dgm:prSet/>
      <dgm:spPr/>
      <dgm:t>
        <a:bodyPr/>
        <a:lstStyle/>
        <a:p>
          <a:endParaRPr lang="nl-NL"/>
        </a:p>
      </dgm:t>
    </dgm:pt>
    <dgm:pt modelId="{35DEAFC4-7865-2943-8466-D58F3C969028}" type="sibTrans" cxnId="{CD4A63BD-F86C-A640-8E83-5B0EB740DEC6}">
      <dgm:prSet/>
      <dgm:spPr/>
      <dgm:t>
        <a:bodyPr/>
        <a:lstStyle/>
        <a:p>
          <a:endParaRPr lang="nl-NL"/>
        </a:p>
      </dgm:t>
    </dgm:pt>
    <dgm:pt modelId="{84C2D73D-CE8D-8B41-92FF-F6E1F5524B59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De Ver-Anker-dag staat in het teken van de borging van de</a:t>
          </a:r>
        </a:p>
      </dgm:t>
    </dgm:pt>
    <dgm:pt modelId="{7126142A-378A-2446-A876-60C55D3F5683}" type="parTrans" cxnId="{42EA3CA2-FFE2-8040-BAB0-2D7E9709164E}">
      <dgm:prSet/>
      <dgm:spPr/>
      <dgm:t>
        <a:bodyPr/>
        <a:lstStyle/>
        <a:p>
          <a:endParaRPr lang="nl-NL"/>
        </a:p>
      </dgm:t>
    </dgm:pt>
    <dgm:pt modelId="{0D7DC2E3-FFF5-BE4E-BCA6-A526C7B135BC}" type="sibTrans" cxnId="{42EA3CA2-FFE2-8040-BAB0-2D7E9709164E}">
      <dgm:prSet/>
      <dgm:spPr/>
      <dgm:t>
        <a:bodyPr/>
        <a:lstStyle/>
        <a:p>
          <a:endParaRPr lang="nl-NL"/>
        </a:p>
      </dgm:t>
    </dgm:pt>
    <dgm:pt modelId="{51D06FDB-7509-1F46-8DDC-6438F1043524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Rapportage door de deelnemers over de resultaten die zij hebben gerealiseerd met hun persoonlijke actieplan. Evaluatie van vorm en inhoud van de praktijkverslagen.</a:t>
          </a:r>
        </a:p>
      </dgm:t>
    </dgm:pt>
    <dgm:pt modelId="{A466A095-8F8A-DD47-B64E-4426E27115B7}" type="parTrans" cxnId="{517A5B41-623D-4C44-B19B-53E1EA3DF1C7}">
      <dgm:prSet/>
      <dgm:spPr/>
      <dgm:t>
        <a:bodyPr/>
        <a:lstStyle/>
        <a:p>
          <a:endParaRPr lang="nl-NL"/>
        </a:p>
      </dgm:t>
    </dgm:pt>
    <dgm:pt modelId="{B1BA31CD-3C26-D649-97F8-C2E1764D82AF}" type="sibTrans" cxnId="{517A5B41-623D-4C44-B19B-53E1EA3DF1C7}">
      <dgm:prSet/>
      <dgm:spPr/>
      <dgm:t>
        <a:bodyPr/>
        <a:lstStyle/>
        <a:p>
          <a:endParaRPr lang="nl-NL"/>
        </a:p>
      </dgm:t>
    </dgm:pt>
    <dgm:pt modelId="{145ECA1D-2B9C-E04E-88EE-D80F82500903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   Persoonlijke feedback op de resultaten die met het actieplan zijn gerealiseerd.</a:t>
          </a:r>
        </a:p>
      </dgm:t>
    </dgm:pt>
    <dgm:pt modelId="{9965B9D9-78D9-3043-B091-BA1B925AFBB3}" type="parTrans" cxnId="{E7F63E28-0EA3-D846-A72A-1D7019995D11}">
      <dgm:prSet/>
      <dgm:spPr/>
      <dgm:t>
        <a:bodyPr/>
        <a:lstStyle/>
        <a:p>
          <a:endParaRPr lang="nl-NL"/>
        </a:p>
      </dgm:t>
    </dgm:pt>
    <dgm:pt modelId="{9C4246E6-556D-A540-A5ED-F08350907F5F}" type="sibTrans" cxnId="{E7F63E28-0EA3-D846-A72A-1D7019995D11}">
      <dgm:prSet/>
      <dgm:spPr/>
      <dgm:t>
        <a:bodyPr/>
        <a:lstStyle/>
        <a:p>
          <a:endParaRPr lang="nl-NL"/>
        </a:p>
      </dgm:t>
    </dgm:pt>
    <dgm:pt modelId="{DBED3A50-8149-5C4C-86D8-8F161A14459B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1" i="0" dirty="0">
              <a:latin typeface="Source Sans Pro Light" panose="020B0403030403020204" pitchFamily="34" charset="0"/>
            </a:rPr>
            <a:t>Dagprogramma</a:t>
          </a:r>
          <a:endParaRPr lang="nl-NL" b="0" i="0" dirty="0">
            <a:latin typeface="Source Sans Pro Light" panose="020B0403030403020204" pitchFamily="34" charset="0"/>
          </a:endParaRPr>
        </a:p>
      </dgm:t>
    </dgm:pt>
    <dgm:pt modelId="{4EAFD70E-DD44-1343-A409-8E772EDE3784}" type="parTrans" cxnId="{28A52424-0D11-C243-A52E-6DDC98DF9684}">
      <dgm:prSet/>
      <dgm:spPr/>
      <dgm:t>
        <a:bodyPr/>
        <a:lstStyle/>
        <a:p>
          <a:endParaRPr lang="nl-NL"/>
        </a:p>
      </dgm:t>
    </dgm:pt>
    <dgm:pt modelId="{B2765BCE-9315-A440-B70D-FB9D5511ECC3}" type="sibTrans" cxnId="{28A52424-0D11-C243-A52E-6DDC98DF9684}">
      <dgm:prSet/>
      <dgm:spPr/>
      <dgm:t>
        <a:bodyPr/>
        <a:lstStyle/>
        <a:p>
          <a:endParaRPr lang="nl-NL"/>
        </a:p>
      </dgm:t>
    </dgm:pt>
    <dgm:pt modelId="{C9A5F813-6407-0D40-B283-72962BFBD81B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Hoe kunnen wij de belangrijkste elementen uit de training verankeren in ons eigen gedrag en binnen onze eigen onderneming?</a:t>
          </a:r>
        </a:p>
      </dgm:t>
    </dgm:pt>
    <dgm:pt modelId="{DBBD9FD7-1B5E-B447-B7B4-1A10EA36F025}" type="parTrans" cxnId="{6CA8FAD3-2C76-4E4B-86A9-C56BAB256993}">
      <dgm:prSet/>
      <dgm:spPr/>
      <dgm:t>
        <a:bodyPr/>
        <a:lstStyle/>
        <a:p>
          <a:endParaRPr lang="nl-NL"/>
        </a:p>
      </dgm:t>
    </dgm:pt>
    <dgm:pt modelId="{BFFFECB6-3D6B-D142-80F5-442D357250BF}" type="sibTrans" cxnId="{6CA8FAD3-2C76-4E4B-86A9-C56BAB256993}">
      <dgm:prSet/>
      <dgm:spPr/>
      <dgm:t>
        <a:bodyPr/>
        <a:lstStyle/>
        <a:p>
          <a:endParaRPr lang="nl-NL"/>
        </a:p>
      </dgm:t>
    </dgm:pt>
    <dgm:pt modelId="{26E63535-B895-D84E-8034-39638459CA60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 behaalde resultaten.  </a:t>
          </a:r>
        </a:p>
      </dgm:t>
    </dgm:pt>
    <dgm:pt modelId="{2EF20C1A-47D1-9143-A4C5-01E7A98224A9}" type="parTrans" cxnId="{3B42DD2C-8CAA-D14E-B53E-8CA860F42C4B}">
      <dgm:prSet/>
      <dgm:spPr/>
      <dgm:t>
        <a:bodyPr/>
        <a:lstStyle/>
        <a:p>
          <a:endParaRPr lang="nl-NL"/>
        </a:p>
      </dgm:t>
    </dgm:pt>
    <dgm:pt modelId="{3B726C55-6BE0-DA49-A9C6-95A08F219C03}" type="sibTrans" cxnId="{3B42DD2C-8CAA-D14E-B53E-8CA860F42C4B}">
      <dgm:prSet/>
      <dgm:spPr/>
      <dgm:t>
        <a:bodyPr/>
        <a:lstStyle/>
        <a:p>
          <a:endParaRPr lang="nl-NL"/>
        </a:p>
      </dgm:t>
    </dgm:pt>
    <dgm:pt modelId="{708F414A-65B3-BC49-B317-40CE8301CE72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endParaRPr lang="nl-NL" b="0" i="0" dirty="0">
            <a:latin typeface="Source Sans Pro Light" panose="020B0403030403020204" pitchFamily="34" charset="0"/>
          </a:endParaRPr>
        </a:p>
      </dgm:t>
    </dgm:pt>
    <dgm:pt modelId="{6BDD4640-5FAB-064C-B269-7BDB0C54985F}" type="parTrans" cxnId="{29DBEAC0-C50B-F746-B6AC-8825B4D56C16}">
      <dgm:prSet/>
      <dgm:spPr/>
      <dgm:t>
        <a:bodyPr/>
        <a:lstStyle/>
        <a:p>
          <a:endParaRPr lang="nl-NL"/>
        </a:p>
      </dgm:t>
    </dgm:pt>
    <dgm:pt modelId="{0CA2E153-C852-EB47-A9CF-B86D4B7E0475}" type="sibTrans" cxnId="{29DBEAC0-C50B-F746-B6AC-8825B4D56C16}">
      <dgm:prSet/>
      <dgm:spPr/>
      <dgm:t>
        <a:bodyPr/>
        <a:lstStyle/>
        <a:p>
          <a:endParaRPr lang="nl-NL"/>
        </a:p>
      </dgm:t>
    </dgm:pt>
    <dgm:pt modelId="{46D5D3CA-3EAB-BB42-B886-FDCE2494A491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endParaRPr lang="nl-NL" b="0" i="0" dirty="0">
            <a:latin typeface="Source Sans Pro Light" panose="020B0403030403020204" pitchFamily="34" charset="0"/>
          </a:endParaRPr>
        </a:p>
      </dgm:t>
    </dgm:pt>
    <dgm:pt modelId="{B458159B-7040-D141-9B25-5631DB430734}" type="parTrans" cxnId="{CC5C719E-41A6-2E4A-B226-1DCA670BDD46}">
      <dgm:prSet/>
      <dgm:spPr/>
      <dgm:t>
        <a:bodyPr/>
        <a:lstStyle/>
        <a:p>
          <a:endParaRPr lang="nl-NL"/>
        </a:p>
      </dgm:t>
    </dgm:pt>
    <dgm:pt modelId="{1D546D03-7FD4-7C4A-BC9B-5A7F54236190}" type="sibTrans" cxnId="{CC5C719E-41A6-2E4A-B226-1DCA670BDD46}">
      <dgm:prSet/>
      <dgm:spPr/>
      <dgm:t>
        <a:bodyPr/>
        <a:lstStyle/>
        <a:p>
          <a:endParaRPr lang="nl-NL"/>
        </a:p>
      </dgm:t>
    </dgm:pt>
    <dgm:pt modelId="{0071E121-2FAA-044E-9080-9E2648B9030E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None/>
          </a:pPr>
          <a:r>
            <a:rPr lang="nl-NL" b="0" i="0" dirty="0">
              <a:latin typeface="Source Sans Pro Light" panose="020B0403030403020204" pitchFamily="34" charset="0"/>
            </a:rPr>
            <a:t>op basis van de input van de deelnemers aan de Open Training. Hiertoe vindt vier weken voor de </a:t>
          </a:r>
          <a:r>
            <a:rPr lang="nl-NL" b="0" i="0" dirty="0" err="1">
              <a:latin typeface="Source Sans Pro Light" panose="020B0403030403020204" pitchFamily="34" charset="0"/>
            </a:rPr>
            <a:t>trainingsdag</a:t>
          </a:r>
          <a:r>
            <a:rPr lang="nl-NL" b="0" i="0" dirty="0">
              <a:latin typeface="Source Sans Pro Light" panose="020B0403030403020204" pitchFamily="34" charset="0"/>
            </a:rPr>
            <a:t> een inventarisatie plaats bij de deelnemers</a:t>
          </a:r>
        </a:p>
      </dgm:t>
    </dgm:pt>
    <dgm:pt modelId="{5499AE83-5166-F643-9760-7D7DF1B20DD9}" type="parTrans" cxnId="{7CCE2ACC-7898-1D4B-B081-73BE92A34F58}">
      <dgm:prSet/>
      <dgm:spPr/>
      <dgm:t>
        <a:bodyPr/>
        <a:lstStyle/>
        <a:p>
          <a:endParaRPr lang="nl-NL"/>
        </a:p>
      </dgm:t>
    </dgm:pt>
    <dgm:pt modelId="{0E9A73F3-B1F4-3F49-A9E9-A7DBF22BA16B}" type="sibTrans" cxnId="{7CCE2ACC-7898-1D4B-B081-73BE92A34F58}">
      <dgm:prSet/>
      <dgm:spPr/>
      <dgm:t>
        <a:bodyPr/>
        <a:lstStyle/>
        <a:p>
          <a:endParaRPr lang="nl-NL"/>
        </a:p>
      </dgm:t>
    </dgm:pt>
    <dgm:pt modelId="{98C0CCEE-730A-D14F-8997-1F46CB239AA2}">
      <dgm:prSet/>
      <dgm:spPr>
        <a:solidFill>
          <a:schemeClr val="accent4">
            <a:lumMod val="20000"/>
            <a:lumOff val="80000"/>
            <a:alpha val="90000"/>
          </a:schemeClr>
        </a:solidFill>
      </dgm:spPr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nl-NL" b="0" i="0" dirty="0">
              <a:latin typeface="Source Sans Pro Light" panose="020B0403030403020204" pitchFamily="34" charset="0"/>
            </a:rPr>
            <a:t>Certificering van de deelnemers. </a:t>
          </a:r>
        </a:p>
      </dgm:t>
    </dgm:pt>
    <dgm:pt modelId="{D8266D97-CA2B-2B43-BBD8-5AE03E2A47B8}" type="parTrans" cxnId="{0E45F6F0-FC61-CF4E-BFA2-364CA149B818}">
      <dgm:prSet/>
      <dgm:spPr/>
      <dgm:t>
        <a:bodyPr/>
        <a:lstStyle/>
        <a:p>
          <a:endParaRPr lang="nl-NL"/>
        </a:p>
      </dgm:t>
    </dgm:pt>
    <dgm:pt modelId="{4309BD47-CB6C-FE41-8EDA-768A49C4E8F8}" type="sibTrans" cxnId="{0E45F6F0-FC61-CF4E-BFA2-364CA149B818}">
      <dgm:prSet/>
      <dgm:spPr/>
      <dgm:t>
        <a:bodyPr/>
        <a:lstStyle/>
        <a:p>
          <a:endParaRPr lang="nl-NL"/>
        </a:p>
      </dgm:t>
    </dgm:pt>
    <dgm:pt modelId="{DE97EBF5-FD06-054E-A0E1-7B156594423C}" type="pres">
      <dgm:prSet presAssocID="{AD7B474D-84C8-3D4E-823C-0340B6252502}" presName="Name0" presStyleCnt="0">
        <dgm:presLayoutVars>
          <dgm:dir/>
          <dgm:animLvl val="lvl"/>
          <dgm:resizeHandles val="exact"/>
        </dgm:presLayoutVars>
      </dgm:prSet>
      <dgm:spPr/>
    </dgm:pt>
    <dgm:pt modelId="{CB3FD535-C92C-824E-BA03-A8E9C468B430}" type="pres">
      <dgm:prSet presAssocID="{5A4E32EF-8B44-F94B-A4AD-75298241E1A0}" presName="composite" presStyleCnt="0"/>
      <dgm:spPr/>
    </dgm:pt>
    <dgm:pt modelId="{E9D9DA65-CEC7-AA48-ABB8-3E3FA72A2B75}" type="pres">
      <dgm:prSet presAssocID="{5A4E32EF-8B44-F94B-A4AD-75298241E1A0}" presName="parTx" presStyleLbl="alignNode1" presStyleIdx="0" presStyleCnt="7">
        <dgm:presLayoutVars>
          <dgm:chMax val="0"/>
          <dgm:chPref val="0"/>
          <dgm:bulletEnabled val="1"/>
        </dgm:presLayoutVars>
      </dgm:prSet>
      <dgm:spPr/>
    </dgm:pt>
    <dgm:pt modelId="{8EC42FB5-E1F1-674E-BF69-4B4822BD6AF9}" type="pres">
      <dgm:prSet presAssocID="{5A4E32EF-8B44-F94B-A4AD-75298241E1A0}" presName="desTx" presStyleLbl="alignAccFollowNode1" presStyleIdx="0" presStyleCnt="7">
        <dgm:presLayoutVars>
          <dgm:bulletEnabled val="1"/>
        </dgm:presLayoutVars>
      </dgm:prSet>
      <dgm:spPr/>
    </dgm:pt>
    <dgm:pt modelId="{9B818B9C-EC1D-0D48-924D-4F7EBBF17AAD}" type="pres">
      <dgm:prSet presAssocID="{5636D35E-7869-454F-8B91-A1F13282499A}" presName="space" presStyleCnt="0"/>
      <dgm:spPr/>
    </dgm:pt>
    <dgm:pt modelId="{F94CFF5E-CD99-F34E-A3A3-465F814FC7F6}" type="pres">
      <dgm:prSet presAssocID="{FB85E38E-26BD-7343-B6E1-94BB9C97FA56}" presName="composite" presStyleCnt="0"/>
      <dgm:spPr/>
    </dgm:pt>
    <dgm:pt modelId="{78AC39F0-6408-A345-9363-202110D044F7}" type="pres">
      <dgm:prSet presAssocID="{FB85E38E-26BD-7343-B6E1-94BB9C97FA56}" presName="parTx" presStyleLbl="alignNode1" presStyleIdx="1" presStyleCnt="7">
        <dgm:presLayoutVars>
          <dgm:chMax val="0"/>
          <dgm:chPref val="0"/>
          <dgm:bulletEnabled val="1"/>
        </dgm:presLayoutVars>
      </dgm:prSet>
      <dgm:spPr/>
    </dgm:pt>
    <dgm:pt modelId="{39D89C36-F905-8846-A27E-D6F68204CD67}" type="pres">
      <dgm:prSet presAssocID="{FB85E38E-26BD-7343-B6E1-94BB9C97FA56}" presName="desTx" presStyleLbl="alignAccFollowNode1" presStyleIdx="1" presStyleCnt="7">
        <dgm:presLayoutVars>
          <dgm:bulletEnabled val="1"/>
        </dgm:presLayoutVars>
      </dgm:prSet>
      <dgm:spPr/>
    </dgm:pt>
    <dgm:pt modelId="{7327DF7A-069F-094E-973B-C7E75A87B2C6}" type="pres">
      <dgm:prSet presAssocID="{282B645E-9E04-004F-B2AB-95380F12C18C}" presName="space" presStyleCnt="0"/>
      <dgm:spPr/>
    </dgm:pt>
    <dgm:pt modelId="{FB8AC7AD-D6C2-C845-A516-B5D78E6B5F70}" type="pres">
      <dgm:prSet presAssocID="{55537113-FE7A-9944-BA15-894C4E7CBF4A}" presName="composite" presStyleCnt="0"/>
      <dgm:spPr/>
    </dgm:pt>
    <dgm:pt modelId="{76587051-895D-4546-9CD9-155377F5EAEC}" type="pres">
      <dgm:prSet presAssocID="{55537113-FE7A-9944-BA15-894C4E7CBF4A}" presName="parTx" presStyleLbl="alignNode1" presStyleIdx="2" presStyleCnt="7">
        <dgm:presLayoutVars>
          <dgm:chMax val="0"/>
          <dgm:chPref val="0"/>
          <dgm:bulletEnabled val="1"/>
        </dgm:presLayoutVars>
      </dgm:prSet>
      <dgm:spPr/>
    </dgm:pt>
    <dgm:pt modelId="{4BFF1496-E560-5044-9EC1-6B88B6A997AF}" type="pres">
      <dgm:prSet presAssocID="{55537113-FE7A-9944-BA15-894C4E7CBF4A}" presName="desTx" presStyleLbl="alignAccFollowNode1" presStyleIdx="2" presStyleCnt="7">
        <dgm:presLayoutVars>
          <dgm:bulletEnabled val="1"/>
        </dgm:presLayoutVars>
      </dgm:prSet>
      <dgm:spPr/>
    </dgm:pt>
    <dgm:pt modelId="{AF42BFAF-1940-0849-B11C-7DAEECDD3A51}" type="pres">
      <dgm:prSet presAssocID="{D6F4E5CA-CC72-EB45-A507-8DAE459BDB5D}" presName="space" presStyleCnt="0"/>
      <dgm:spPr/>
    </dgm:pt>
    <dgm:pt modelId="{456B77B8-BAA9-CF41-8A3E-B87BD39C7743}" type="pres">
      <dgm:prSet presAssocID="{B591E7FF-9A9A-1B4F-8F63-04ABB0C168C7}" presName="composite" presStyleCnt="0"/>
      <dgm:spPr/>
    </dgm:pt>
    <dgm:pt modelId="{ACE0DB31-5C47-6D4B-A9B7-FAA33CB2B97E}" type="pres">
      <dgm:prSet presAssocID="{B591E7FF-9A9A-1B4F-8F63-04ABB0C168C7}" presName="parTx" presStyleLbl="alignNode1" presStyleIdx="3" presStyleCnt="7">
        <dgm:presLayoutVars>
          <dgm:chMax val="0"/>
          <dgm:chPref val="0"/>
          <dgm:bulletEnabled val="1"/>
        </dgm:presLayoutVars>
      </dgm:prSet>
      <dgm:spPr/>
    </dgm:pt>
    <dgm:pt modelId="{F928FB5F-6E9B-184F-9B86-EBD6D8719172}" type="pres">
      <dgm:prSet presAssocID="{B591E7FF-9A9A-1B4F-8F63-04ABB0C168C7}" presName="desTx" presStyleLbl="alignAccFollowNode1" presStyleIdx="3" presStyleCnt="7">
        <dgm:presLayoutVars>
          <dgm:bulletEnabled val="1"/>
        </dgm:presLayoutVars>
      </dgm:prSet>
      <dgm:spPr/>
    </dgm:pt>
    <dgm:pt modelId="{085CBAA0-C5A7-A04E-9709-D0AB069D73AB}" type="pres">
      <dgm:prSet presAssocID="{B3760BD3-0A01-DD4A-9D41-D83E667550FB}" presName="space" presStyleCnt="0"/>
      <dgm:spPr/>
    </dgm:pt>
    <dgm:pt modelId="{2143FD1B-FEC2-0142-9FF2-28F85C3D50CE}" type="pres">
      <dgm:prSet presAssocID="{235DE284-1DAD-634C-8739-6D376830FF99}" presName="composite" presStyleCnt="0"/>
      <dgm:spPr/>
    </dgm:pt>
    <dgm:pt modelId="{3AD46025-A6C8-244F-8602-B59AC73AF42C}" type="pres">
      <dgm:prSet presAssocID="{235DE284-1DAD-634C-8739-6D376830FF99}" presName="parTx" presStyleLbl="alignNode1" presStyleIdx="4" presStyleCnt="7">
        <dgm:presLayoutVars>
          <dgm:chMax val="0"/>
          <dgm:chPref val="0"/>
          <dgm:bulletEnabled val="1"/>
        </dgm:presLayoutVars>
      </dgm:prSet>
      <dgm:spPr/>
    </dgm:pt>
    <dgm:pt modelId="{D0DB42A1-B2E5-E84E-AC57-8E623633BBC0}" type="pres">
      <dgm:prSet presAssocID="{235DE284-1DAD-634C-8739-6D376830FF99}" presName="desTx" presStyleLbl="alignAccFollowNode1" presStyleIdx="4" presStyleCnt="7">
        <dgm:presLayoutVars>
          <dgm:bulletEnabled val="1"/>
        </dgm:presLayoutVars>
      </dgm:prSet>
      <dgm:spPr/>
    </dgm:pt>
    <dgm:pt modelId="{C886CC5B-C4C6-6F41-A2DA-0897127C5D66}" type="pres">
      <dgm:prSet presAssocID="{AAE2AD62-1948-8041-99EC-45B91EAB69AB}" presName="space" presStyleCnt="0"/>
      <dgm:spPr/>
    </dgm:pt>
    <dgm:pt modelId="{B75E86D3-72AB-2749-AFBE-EFF9639965FA}" type="pres">
      <dgm:prSet presAssocID="{2664EA09-425D-8441-9D07-11F860217609}" presName="composite" presStyleCnt="0"/>
      <dgm:spPr/>
    </dgm:pt>
    <dgm:pt modelId="{A6442829-AB5E-3B48-9D4F-4E4BF9ECCA44}" type="pres">
      <dgm:prSet presAssocID="{2664EA09-425D-8441-9D07-11F860217609}" presName="parTx" presStyleLbl="alignNode1" presStyleIdx="5" presStyleCnt="7">
        <dgm:presLayoutVars>
          <dgm:chMax val="0"/>
          <dgm:chPref val="0"/>
          <dgm:bulletEnabled val="1"/>
        </dgm:presLayoutVars>
      </dgm:prSet>
      <dgm:spPr/>
    </dgm:pt>
    <dgm:pt modelId="{69B3A48F-9DE6-6947-8317-99D38875CD7E}" type="pres">
      <dgm:prSet presAssocID="{2664EA09-425D-8441-9D07-11F860217609}" presName="desTx" presStyleLbl="alignAccFollowNode1" presStyleIdx="5" presStyleCnt="7">
        <dgm:presLayoutVars>
          <dgm:bulletEnabled val="1"/>
        </dgm:presLayoutVars>
      </dgm:prSet>
      <dgm:spPr/>
    </dgm:pt>
    <dgm:pt modelId="{8E4B6E33-0C3A-8A46-A855-D5072066A029}" type="pres">
      <dgm:prSet presAssocID="{BAA88F9A-CBEF-4C46-84DF-EC32BC16CE4B}" presName="space" presStyleCnt="0"/>
      <dgm:spPr/>
    </dgm:pt>
    <dgm:pt modelId="{A9C03B12-B499-E44F-9537-8C8CF3440678}" type="pres">
      <dgm:prSet presAssocID="{8A899CAC-F5AE-D44E-9BE5-D6FFCCD573C3}" presName="composite" presStyleCnt="0"/>
      <dgm:spPr/>
    </dgm:pt>
    <dgm:pt modelId="{EB58F361-40D8-974F-B53E-91E41A489BC8}" type="pres">
      <dgm:prSet presAssocID="{8A899CAC-F5AE-D44E-9BE5-D6FFCCD573C3}" presName="parTx" presStyleLbl="alignNode1" presStyleIdx="6" presStyleCnt="7">
        <dgm:presLayoutVars>
          <dgm:chMax val="0"/>
          <dgm:chPref val="0"/>
          <dgm:bulletEnabled val="1"/>
        </dgm:presLayoutVars>
      </dgm:prSet>
      <dgm:spPr/>
    </dgm:pt>
    <dgm:pt modelId="{651DEB3E-C669-2349-8809-4909560705FE}" type="pres">
      <dgm:prSet presAssocID="{8A899CAC-F5AE-D44E-9BE5-D6FFCCD573C3}" presName="desTx" presStyleLbl="alignAccFollowNode1" presStyleIdx="6" presStyleCnt="7">
        <dgm:presLayoutVars>
          <dgm:bulletEnabled val="1"/>
        </dgm:presLayoutVars>
      </dgm:prSet>
      <dgm:spPr/>
    </dgm:pt>
  </dgm:ptLst>
  <dgm:cxnLst>
    <dgm:cxn modelId="{5D3B0700-AB28-3840-B9B5-0524B46E5DFA}" srcId="{2664EA09-425D-8441-9D07-11F860217609}" destId="{BBF97290-59D0-2545-9B98-3800C3961198}" srcOrd="5" destOrd="0" parTransId="{DC38489E-0C42-D948-B0B7-59FE6AE7AEC0}" sibTransId="{1153C5FC-544A-6344-80B9-25B8997286FB}"/>
    <dgm:cxn modelId="{E5602800-AE17-9147-8D50-98A57AC9B903}" srcId="{AD7B474D-84C8-3D4E-823C-0340B6252502}" destId="{B591E7FF-9A9A-1B4F-8F63-04ABB0C168C7}" srcOrd="3" destOrd="0" parTransId="{3F9C9E91-3E5A-434C-BEB6-0B67D82521C6}" sibTransId="{B3760BD3-0A01-DD4A-9D41-D83E667550FB}"/>
    <dgm:cxn modelId="{376CDE00-1B23-AD48-B5BF-34777C377A6C}" type="presOf" srcId="{5735358A-234D-DA44-9FA6-FE500F61FB65}" destId="{8EC42FB5-E1F1-674E-BF69-4B4822BD6AF9}" srcOrd="0" destOrd="1" presId="urn:microsoft.com/office/officeart/2005/8/layout/hList1"/>
    <dgm:cxn modelId="{89A7F300-9EAC-AE48-B432-495F17073ABB}" type="presOf" srcId="{FB85E38E-26BD-7343-B6E1-94BB9C97FA56}" destId="{78AC39F0-6408-A345-9363-202110D044F7}" srcOrd="0" destOrd="0" presId="urn:microsoft.com/office/officeart/2005/8/layout/hList1"/>
    <dgm:cxn modelId="{25DC7707-3A7F-A249-8065-0D613EDBBF06}" srcId="{55537113-FE7A-9944-BA15-894C4E7CBF4A}" destId="{755FBA73-3842-5F4F-B956-411AF037D98E}" srcOrd="1" destOrd="0" parTransId="{24C8422E-231D-6243-9155-FE75B1BB2224}" sibTransId="{DA9552F2-8CEC-D143-A2A3-0496AFF68989}"/>
    <dgm:cxn modelId="{8CEEE107-C162-5748-AEA0-266CAC200F9E}" srcId="{2664EA09-425D-8441-9D07-11F860217609}" destId="{91484042-7D4B-E74E-B8E3-475CC62F25C2}" srcOrd="2" destOrd="0" parTransId="{CF372BBA-2475-0B47-A1BE-4CFF220BE60A}" sibTransId="{30D9A2A4-BE09-B548-A773-38F7767770DD}"/>
    <dgm:cxn modelId="{2153D30A-552E-2C4F-9E17-9D551D07763C}" type="presOf" srcId="{57A67BFB-87F3-214A-B9A4-E3BDFD1F3042}" destId="{D0DB42A1-B2E5-E84E-AC57-8E623633BBC0}" srcOrd="0" destOrd="2" presId="urn:microsoft.com/office/officeart/2005/8/layout/hList1"/>
    <dgm:cxn modelId="{EFEA700B-E691-F147-A855-C710394CC508}" type="presOf" srcId="{193EECD1-68A8-3E45-B2B1-20EE95A22FA7}" destId="{8EC42FB5-E1F1-674E-BF69-4B4822BD6AF9}" srcOrd="0" destOrd="4" presId="urn:microsoft.com/office/officeart/2005/8/layout/hList1"/>
    <dgm:cxn modelId="{7F55C30B-FA03-4E4E-B3FA-579A3A02FCDF}" srcId="{235DE284-1DAD-634C-8739-6D376830FF99}" destId="{1413A873-5677-B04C-B9F8-4F4BA200FB06}" srcOrd="7" destOrd="0" parTransId="{DEB05B3D-8812-8E44-AB21-170539ECA4DE}" sibTransId="{5B1533F6-675D-E142-8362-EC80FAB2E19B}"/>
    <dgm:cxn modelId="{0B71520C-6144-5B42-9CD4-BB74EEF6999C}" srcId="{235DE284-1DAD-634C-8739-6D376830FF99}" destId="{24BDE0CB-D8CA-B041-B0D3-5621BA443ADA}" srcOrd="9" destOrd="0" parTransId="{2A41A1DB-A7C7-5846-859A-8CE14B5022D8}" sibTransId="{18582063-05F9-704D-A545-26304A17B25F}"/>
    <dgm:cxn modelId="{3C286D0C-CE37-BD41-AECB-CFDCDCAF7219}" type="presOf" srcId="{14D05207-5A1F-D745-960D-18E80DCB8EB9}" destId="{4BFF1496-E560-5044-9EC1-6B88B6A997AF}" srcOrd="0" destOrd="9" presId="urn:microsoft.com/office/officeart/2005/8/layout/hList1"/>
    <dgm:cxn modelId="{5C33D20D-AB6F-464B-A8B5-6B76144421E1}" type="presOf" srcId="{E4547F93-DD1E-B74E-8C72-385F9529F51E}" destId="{F928FB5F-6E9B-184F-9B86-EBD6D8719172}" srcOrd="0" destOrd="13" presId="urn:microsoft.com/office/officeart/2005/8/layout/hList1"/>
    <dgm:cxn modelId="{735D0510-0197-4F40-96A4-4B7B2E607FDA}" srcId="{193EECD1-68A8-3E45-B2B1-20EE95A22FA7}" destId="{9656300B-2AAF-3C4B-9593-13DB1BE2688F}" srcOrd="0" destOrd="0" parTransId="{073FABB5-762B-F841-A063-D7CFBD8B39DE}" sibTransId="{3BA9E8B0-E66D-8D44-B08E-7535F5EADA95}"/>
    <dgm:cxn modelId="{69540112-A52C-9944-8265-08B29787334A}" srcId="{FB85E38E-26BD-7343-B6E1-94BB9C97FA56}" destId="{541503EF-58C1-6B4D-B295-72DE7EDEC568}" srcOrd="3" destOrd="0" parTransId="{E418FB81-4383-CD41-A4AF-FA4C9F7A1934}" sibTransId="{D960C997-9D48-8F48-A534-5DF7FF8D3810}"/>
    <dgm:cxn modelId="{21D0DC18-40B6-D04E-B24C-FC02176C827B}" srcId="{B591E7FF-9A9A-1B4F-8F63-04ABB0C168C7}" destId="{20103CDD-F61F-8448-B8E8-7E4A2FD85861}" srcOrd="1" destOrd="0" parTransId="{0BBB20C1-6029-7D49-8148-A5A2CC0DC4A1}" sibTransId="{1E4321B5-8216-BA48-B23C-6F851E2159BD}"/>
    <dgm:cxn modelId="{7733F619-4FB9-CE45-A407-72F49B6E84E4}" srcId="{AD7B474D-84C8-3D4E-823C-0340B6252502}" destId="{235DE284-1DAD-634C-8739-6D376830FF99}" srcOrd="4" destOrd="0" parTransId="{5065E310-95C9-C549-BD6D-A3E075410DD2}" sibTransId="{AAE2AD62-1948-8041-99EC-45B91EAB69AB}"/>
    <dgm:cxn modelId="{A1E6741C-247D-FE40-A20C-5DAA0F248461}" srcId="{B591E7FF-9A9A-1B4F-8F63-04ABB0C168C7}" destId="{2773BA72-03DB-EC46-9A38-EB19FB9D0B1A}" srcOrd="2" destOrd="0" parTransId="{0A2DE9EF-6445-AD46-9826-70B7D8728AEA}" sibTransId="{2E9E93A7-C185-7F4D-B74B-37FC892F5883}"/>
    <dgm:cxn modelId="{1558D81D-6F05-B541-A6F8-A28B2E6B8F12}" srcId="{B591E7FF-9A9A-1B4F-8F63-04ABB0C168C7}" destId="{DF27B431-E3E3-F245-A6F2-633C33AD52B6}" srcOrd="8" destOrd="0" parTransId="{C46150BC-BEE9-3A42-80BC-F97DBB4A8E81}" sibTransId="{82A49434-D040-CE47-93D0-68ABCAA50F99}"/>
    <dgm:cxn modelId="{BEE3CD20-E6B9-934C-BEF6-96504CAC2D38}" type="presOf" srcId="{DBED3A50-8149-5C4C-86D8-8F161A14459B}" destId="{651DEB3E-C669-2349-8809-4909560705FE}" srcOrd="0" destOrd="6" presId="urn:microsoft.com/office/officeart/2005/8/layout/hList1"/>
    <dgm:cxn modelId="{28A52424-0D11-C243-A52E-6DDC98DF9684}" srcId="{145ECA1D-2B9C-E04E-88EE-D80F82500903}" destId="{DBED3A50-8149-5C4C-86D8-8F161A14459B}" srcOrd="1" destOrd="0" parTransId="{4EAFD70E-DD44-1343-A409-8E772EDE3784}" sibTransId="{B2765BCE-9315-A440-B70D-FB9D5511ECC3}"/>
    <dgm:cxn modelId="{691FFF25-5FC0-8B40-9F8B-F72CCB6F1F5E}" type="presOf" srcId="{DB398179-E215-EB41-93BB-BF01A38AE23F}" destId="{39D89C36-F905-8846-A27E-D6F68204CD67}" srcOrd="0" destOrd="10" presId="urn:microsoft.com/office/officeart/2005/8/layout/hList1"/>
    <dgm:cxn modelId="{F0C81328-4AEC-1B4E-8793-81D87ADE9FB3}" type="presOf" srcId="{56A83A37-EFB8-E04F-A993-A8CCBEF31364}" destId="{39D89C36-F905-8846-A27E-D6F68204CD67}" srcOrd="0" destOrd="1" presId="urn:microsoft.com/office/officeart/2005/8/layout/hList1"/>
    <dgm:cxn modelId="{E7F63E28-0EA3-D846-A72A-1D7019995D11}" srcId="{8A899CAC-F5AE-D44E-9BE5-D6FFCCD573C3}" destId="{145ECA1D-2B9C-E04E-88EE-D80F82500903}" srcOrd="4" destOrd="0" parTransId="{9965B9D9-78D9-3043-B091-BA1B925AFBB3}" sibTransId="{9C4246E6-556D-A540-A5ED-F08350907F5F}"/>
    <dgm:cxn modelId="{2B203D2A-226D-2B4E-9DDE-80F8E48C3552}" type="presOf" srcId="{553FAFA1-430E-8A4F-AB7D-041E5B907417}" destId="{4BFF1496-E560-5044-9EC1-6B88B6A997AF}" srcOrd="0" destOrd="2" presId="urn:microsoft.com/office/officeart/2005/8/layout/hList1"/>
    <dgm:cxn modelId="{9E29E22A-188A-074F-83FC-C2E30F967E53}" type="presOf" srcId="{B7B02EB8-E365-FF47-8BA7-A2E1DB36C03F}" destId="{39D89C36-F905-8846-A27E-D6F68204CD67}" srcOrd="0" destOrd="12" presId="urn:microsoft.com/office/officeart/2005/8/layout/hList1"/>
    <dgm:cxn modelId="{3B42DD2C-8CAA-D14E-B53E-8CA860F42C4B}" srcId="{8A899CAC-F5AE-D44E-9BE5-D6FFCCD573C3}" destId="{26E63535-B895-D84E-8034-39638459CA60}" srcOrd="1" destOrd="0" parTransId="{2EF20C1A-47D1-9143-A4C5-01E7A98224A9}" sibTransId="{3B726C55-6BE0-DA49-A9C6-95A08F219C03}"/>
    <dgm:cxn modelId="{7E18272E-C943-9042-9E47-903103DCA09E}" type="presOf" srcId="{D4C706EF-EF25-7B4E-9D58-D3AE745D77F3}" destId="{D0DB42A1-B2E5-E84E-AC57-8E623633BBC0}" srcOrd="0" destOrd="1" presId="urn:microsoft.com/office/officeart/2005/8/layout/hList1"/>
    <dgm:cxn modelId="{568E5934-D957-4342-A849-1FF18DB24F29}" type="presOf" srcId="{39AE678A-9916-CF4C-A980-46DCF3DE5396}" destId="{F928FB5F-6E9B-184F-9B86-EBD6D8719172}" srcOrd="0" destOrd="7" presId="urn:microsoft.com/office/officeart/2005/8/layout/hList1"/>
    <dgm:cxn modelId="{20AEFA34-C421-7A46-B501-C57659FAEB74}" type="presOf" srcId="{55537113-FE7A-9944-BA15-894C4E7CBF4A}" destId="{76587051-895D-4546-9CD9-155377F5EAEC}" srcOrd="0" destOrd="0" presId="urn:microsoft.com/office/officeart/2005/8/layout/hList1"/>
    <dgm:cxn modelId="{1EB38239-72B3-F642-8D5C-4C548DF3B2EF}" type="presOf" srcId="{9EB4697D-F1AA-C748-9E36-5A432447CA1A}" destId="{4BFF1496-E560-5044-9EC1-6B88B6A997AF}" srcOrd="0" destOrd="7" presId="urn:microsoft.com/office/officeart/2005/8/layout/hList1"/>
    <dgm:cxn modelId="{B2A6C439-02CF-CC4D-8DE9-D861C92A72B0}" srcId="{FB85E38E-26BD-7343-B6E1-94BB9C97FA56}" destId="{A2860D6B-7B50-2D4A-B84F-6D51F7D803C5}" srcOrd="6" destOrd="0" parTransId="{DE9BA89E-699A-DC4B-9567-37CA406B8D6E}" sibTransId="{599D9486-CFD8-854F-8108-E3EE28755E70}"/>
    <dgm:cxn modelId="{34F7A83A-7471-1D47-804E-0F85C15AC70C}" srcId="{55537113-FE7A-9944-BA15-894C4E7CBF4A}" destId="{0D6673A3-EA33-A744-95BF-CB06E2EE2CA6}" srcOrd="5" destOrd="0" parTransId="{041CE8C0-DAE0-594F-AB70-9AD40F4E3C19}" sibTransId="{CBBD3D27-EED8-0D41-882A-9FD99AAE3481}"/>
    <dgm:cxn modelId="{A667033B-0F3D-FC44-B211-75EB7D8A4FE0}" type="presOf" srcId="{65C220DE-D62C-8348-A9F0-813580E1CB87}" destId="{F928FB5F-6E9B-184F-9B86-EBD6D8719172}" srcOrd="0" destOrd="9" presId="urn:microsoft.com/office/officeart/2005/8/layout/hList1"/>
    <dgm:cxn modelId="{0840B43C-395E-C54B-A8A0-851AAE16DB3D}" type="presOf" srcId="{B591E7FF-9A9A-1B4F-8F63-04ABB0C168C7}" destId="{ACE0DB31-5C47-6D4B-A9B7-FAA33CB2B97E}" srcOrd="0" destOrd="0" presId="urn:microsoft.com/office/officeart/2005/8/layout/hList1"/>
    <dgm:cxn modelId="{E5DF393D-CDE5-D149-B637-E7AB5ADE2C9A}" type="presOf" srcId="{755FBA73-3842-5F4F-B956-411AF037D98E}" destId="{4BFF1496-E560-5044-9EC1-6B88B6A997AF}" srcOrd="0" destOrd="1" presId="urn:microsoft.com/office/officeart/2005/8/layout/hList1"/>
    <dgm:cxn modelId="{A4D28F3D-1479-C04A-A644-328615DEE418}" type="presOf" srcId="{9656300B-2AAF-3C4B-9593-13DB1BE2688F}" destId="{8EC42FB5-E1F1-674E-BF69-4B4822BD6AF9}" srcOrd="0" destOrd="5" presId="urn:microsoft.com/office/officeart/2005/8/layout/hList1"/>
    <dgm:cxn modelId="{7CC7043E-AC17-294C-A80C-C390107F9D0F}" type="presOf" srcId="{235DE284-1DAD-634C-8739-6D376830FF99}" destId="{3AD46025-A6C8-244F-8602-B59AC73AF42C}" srcOrd="0" destOrd="0" presId="urn:microsoft.com/office/officeart/2005/8/layout/hList1"/>
    <dgm:cxn modelId="{47A0083E-9B40-1444-AE78-6E0376E6AC77}" type="presOf" srcId="{46D5D3CA-3EAB-BB42-B886-FDCE2494A491}" destId="{651DEB3E-C669-2349-8809-4909560705FE}" srcOrd="0" destOrd="5" presId="urn:microsoft.com/office/officeart/2005/8/layout/hList1"/>
    <dgm:cxn modelId="{4800403F-9460-1241-B65C-875BD1EE0097}" srcId="{B591E7FF-9A9A-1B4F-8F63-04ABB0C168C7}" destId="{CEB750CA-D384-064E-BF64-11615ED3EC6C}" srcOrd="11" destOrd="0" parTransId="{1F9218F9-CB3C-B548-88F5-3121DB908E91}" sibTransId="{4A9A3A1C-2C0D-5044-B144-26396C18503C}"/>
    <dgm:cxn modelId="{082C453F-B63F-2541-A5D9-AA8D8114A4B6}" srcId="{55537113-FE7A-9944-BA15-894C4E7CBF4A}" destId="{75233140-4245-A541-A26C-C2B3A3880FF9}" srcOrd="6" destOrd="0" parTransId="{842F73D1-384D-5B48-BE1A-48A12CDCD77D}" sibTransId="{80679F3B-B1CD-CC47-A918-383FACF0B75A}"/>
    <dgm:cxn modelId="{8033A83F-F68D-0147-914C-37A53F84DA28}" srcId="{5A4E32EF-8B44-F94B-A4AD-75298241E1A0}" destId="{23BBEC4B-2960-5945-BA5F-ED9F08C3A410}" srcOrd="9" destOrd="0" parTransId="{199247CE-EB48-634B-937D-6B1EE91B643B}" sibTransId="{9AD65BA4-F60F-E44A-B0CA-6081B3250031}"/>
    <dgm:cxn modelId="{517A5B41-623D-4C44-B19B-53E1EA3DF1C7}" srcId="{8A899CAC-F5AE-D44E-9BE5-D6FFCCD573C3}" destId="{51D06FDB-7509-1F46-8DDC-6438F1043524}" srcOrd="3" destOrd="0" parTransId="{A466A095-8F8A-DD47-B64E-4426E27115B7}" sibTransId="{B1BA31CD-3C26-D649-97F8-C2E1764D82AF}"/>
    <dgm:cxn modelId="{08D3D642-4CE0-DD45-B0D1-5277CC837C99}" srcId="{235DE284-1DAD-634C-8739-6D376830FF99}" destId="{0B539E13-4F87-6749-B95F-F6C68B0904E0}" srcOrd="8" destOrd="0" parTransId="{D301CF5B-8894-3541-9BED-E25C733658DC}" sibTransId="{85CB3AB7-E68C-604E-BFFF-2BDF8CE3D1CE}"/>
    <dgm:cxn modelId="{30FBA445-D90D-DA44-AE57-438EE0C8DA6D}" type="presOf" srcId="{49BFC553-A616-5F48-BD3B-0B3ABF2A61CE}" destId="{69B3A48F-9DE6-6947-8317-99D38875CD7E}" srcOrd="0" destOrd="6" presId="urn:microsoft.com/office/officeart/2005/8/layout/hList1"/>
    <dgm:cxn modelId="{7EC73846-9EF2-5246-B8B6-C2C95545E43F}" srcId="{5A4E32EF-8B44-F94B-A4AD-75298241E1A0}" destId="{5735358A-234D-DA44-9FA6-FE500F61FB65}" srcOrd="1" destOrd="0" parTransId="{7D07B121-9576-E44F-A94A-5E9F01BB940E}" sibTransId="{0B2B6159-2AF6-F44A-AE20-AAE12AC45CB4}"/>
    <dgm:cxn modelId="{D9D78547-47D9-1346-99BF-53F065F9EDFD}" srcId="{2664EA09-425D-8441-9D07-11F860217609}" destId="{49BFC553-A616-5F48-BD3B-0B3ABF2A61CE}" srcOrd="6" destOrd="0" parTransId="{727C1549-B772-C949-84C7-871B5546CEFD}" sibTransId="{09107099-DB11-5B4B-AF6E-619536A12E62}"/>
    <dgm:cxn modelId="{249F2448-7408-AE4D-BDB9-B338A692916E}" type="presOf" srcId="{2571508C-005C-4A4D-9438-56582DFA2946}" destId="{69B3A48F-9DE6-6947-8317-99D38875CD7E}" srcOrd="0" destOrd="7" presId="urn:microsoft.com/office/officeart/2005/8/layout/hList1"/>
    <dgm:cxn modelId="{EA675649-E1AC-9745-9C10-22A61D9DDC37}" type="presOf" srcId="{E578D32B-973F-1649-B9E4-B13B19E7B245}" destId="{39D89C36-F905-8846-A27E-D6F68204CD67}" srcOrd="0" destOrd="8" presId="urn:microsoft.com/office/officeart/2005/8/layout/hList1"/>
    <dgm:cxn modelId="{B105D549-18B3-4042-98BB-51BD0CC93F7E}" type="presOf" srcId="{AD7B474D-84C8-3D4E-823C-0340B6252502}" destId="{DE97EBF5-FD06-054E-A0E1-7B156594423C}" srcOrd="0" destOrd="0" presId="urn:microsoft.com/office/officeart/2005/8/layout/hList1"/>
    <dgm:cxn modelId="{583DC64A-E332-474A-B6A2-86893AA39FAF}" type="presOf" srcId="{7BA12636-B530-7645-AA23-EBDF105FB748}" destId="{39D89C36-F905-8846-A27E-D6F68204CD67}" srcOrd="0" destOrd="11" presId="urn:microsoft.com/office/officeart/2005/8/layout/hList1"/>
    <dgm:cxn modelId="{512A9E4C-68B9-AE42-943E-C7A588F70C96}" type="presOf" srcId="{A2860D6B-7B50-2D4A-B84F-6D51F7D803C5}" destId="{39D89C36-F905-8846-A27E-D6F68204CD67}" srcOrd="0" destOrd="6" presId="urn:microsoft.com/office/officeart/2005/8/layout/hList1"/>
    <dgm:cxn modelId="{B0290E4D-CE97-D14B-AB6F-129BF176EF50}" type="presOf" srcId="{DF27B431-E3E3-F245-A6F2-633C33AD52B6}" destId="{F928FB5F-6E9B-184F-9B86-EBD6D8719172}" srcOrd="0" destOrd="8" presId="urn:microsoft.com/office/officeart/2005/8/layout/hList1"/>
    <dgm:cxn modelId="{85FE544E-2AF8-3E4B-9D4E-C54F944E9147}" srcId="{B591E7FF-9A9A-1B4F-8F63-04ABB0C168C7}" destId="{65C220DE-D62C-8348-A9F0-813580E1CB87}" srcOrd="9" destOrd="0" parTransId="{57F6BC8B-0A25-0F4A-B8F1-8E8EA0889FED}" sibTransId="{49F52098-AB78-E34D-B1E2-BE29ACD42770}"/>
    <dgm:cxn modelId="{6EC0A54F-99BC-9243-8A37-42C11E3EDF1D}" srcId="{5A4E32EF-8B44-F94B-A4AD-75298241E1A0}" destId="{193EECD1-68A8-3E45-B2B1-20EE95A22FA7}" srcOrd="4" destOrd="0" parTransId="{4BAC331A-0BA4-5948-920C-DA1B198836F0}" sibTransId="{E911673F-C3EF-7441-A8F6-81C8EBD1F5D7}"/>
    <dgm:cxn modelId="{90308C50-D7B4-7B4A-B0B9-575CB89600FD}" type="presOf" srcId="{B38154B1-8A92-A74D-9E3C-43B9B85A6725}" destId="{F928FB5F-6E9B-184F-9B86-EBD6D8719172}" srcOrd="0" destOrd="5" presId="urn:microsoft.com/office/officeart/2005/8/layout/hList1"/>
    <dgm:cxn modelId="{15E80752-A2F8-224D-878C-6D225F7E3705}" type="presOf" srcId="{84C2D73D-CE8D-8B41-92FF-F6E1F5524B59}" destId="{651DEB3E-C669-2349-8809-4909560705FE}" srcOrd="0" destOrd="0" presId="urn:microsoft.com/office/officeart/2005/8/layout/hList1"/>
    <dgm:cxn modelId="{10C14052-46A7-F349-9BE7-66E19FFC0629}" srcId="{FB85E38E-26BD-7343-B6E1-94BB9C97FA56}" destId="{DB398179-E215-EB41-93BB-BF01A38AE23F}" srcOrd="10" destOrd="0" parTransId="{376AF206-5742-9F46-8A95-C84973CC1512}" sibTransId="{AC5EE89E-EA30-FA4E-BD6B-5579974361F7}"/>
    <dgm:cxn modelId="{67855455-D705-5842-AE1E-BC1A501781EC}" srcId="{50419E62-09A3-524E-A559-B18C7D93CCAC}" destId="{14D05207-5A1F-D745-960D-18E80DCB8EB9}" srcOrd="0" destOrd="0" parTransId="{DE623405-B937-2241-841A-E37493CEB0A3}" sibTransId="{79A70B5A-C007-E04F-A937-5B8CC310D9FD}"/>
    <dgm:cxn modelId="{AD177B55-788A-CA4A-B8E2-A64B6B21B7EC}" type="presOf" srcId="{75233140-4245-A541-A26C-C2B3A3880FF9}" destId="{4BFF1496-E560-5044-9EC1-6B88B6A997AF}" srcOrd="0" destOrd="6" presId="urn:microsoft.com/office/officeart/2005/8/layout/hList1"/>
    <dgm:cxn modelId="{F22CB856-16DD-2D4D-9F0F-55A3CC32C962}" srcId="{FB85E38E-26BD-7343-B6E1-94BB9C97FA56}" destId="{B7B02EB8-E365-FF47-8BA7-A2E1DB36C03F}" srcOrd="12" destOrd="0" parTransId="{99CCD845-A242-8C4B-B203-4632DCAE10AC}" sibTransId="{33E637EB-D76E-9C4B-8AB3-45587E90B21A}"/>
    <dgm:cxn modelId="{D45CD957-2D69-354E-A853-BE9786F65B89}" type="presOf" srcId="{50419E62-09A3-524E-A559-B18C7D93CCAC}" destId="{4BFF1496-E560-5044-9EC1-6B88B6A997AF}" srcOrd="0" destOrd="8" presId="urn:microsoft.com/office/officeart/2005/8/layout/hList1"/>
    <dgm:cxn modelId="{F234295D-13CA-5D44-B839-D3E0375EC068}" type="presOf" srcId="{9FF52AB8-6EB7-CA4D-8215-625BDA166CB2}" destId="{8EC42FB5-E1F1-674E-BF69-4B4822BD6AF9}" srcOrd="0" destOrd="0" presId="urn:microsoft.com/office/officeart/2005/8/layout/hList1"/>
    <dgm:cxn modelId="{C462045F-FA21-5F46-A83D-8BC7EA007123}" type="presOf" srcId="{91484042-7D4B-E74E-B8E3-475CC62F25C2}" destId="{69B3A48F-9DE6-6947-8317-99D38875CD7E}" srcOrd="0" destOrd="2" presId="urn:microsoft.com/office/officeart/2005/8/layout/hList1"/>
    <dgm:cxn modelId="{F5E5CE5F-DFE6-C04F-9BFB-9F69375B2DC5}" srcId="{5A4E32EF-8B44-F94B-A4AD-75298241E1A0}" destId="{2D62D970-222E-3944-83AA-C486A38860B3}" srcOrd="8" destOrd="0" parTransId="{4CF9D089-A519-B340-8A53-1AEF74B23AD3}" sibTransId="{2BF76EBA-18C7-4A47-BF60-226371EE35EE}"/>
    <dgm:cxn modelId="{97290460-BC26-2D43-98D5-859A16B53558}" srcId="{5826BADD-25E9-EF4F-B7E2-5DA45CCDBFFF}" destId="{ED83DD39-4295-CA49-8A95-EF158238235C}" srcOrd="0" destOrd="0" parTransId="{2251663E-02E9-BC47-90F8-4B87B2B82E5B}" sibTransId="{F6756E1E-4B6F-2D4B-9176-EC2214BD9C7E}"/>
    <dgm:cxn modelId="{43851C60-5214-D348-99D9-5D7B88907864}" srcId="{B591E7FF-9A9A-1B4F-8F63-04ABB0C168C7}" destId="{39AE678A-9916-CF4C-A980-46DCF3DE5396}" srcOrd="7" destOrd="0" parTransId="{73C95F48-FE61-4849-A6CD-584E7E372F46}" sibTransId="{9504AEA3-A021-DA4D-9948-ABEF1178F0AD}"/>
    <dgm:cxn modelId="{92162061-CF36-4D47-B71A-5D689D512230}" type="presOf" srcId="{2D62D970-222E-3944-83AA-C486A38860B3}" destId="{8EC42FB5-E1F1-674E-BF69-4B4822BD6AF9}" srcOrd="0" destOrd="9" presId="urn:microsoft.com/office/officeart/2005/8/layout/hList1"/>
    <dgm:cxn modelId="{BA869761-4867-654F-9628-40E5134906F7}" type="presOf" srcId="{26E63535-B895-D84E-8034-39638459CA60}" destId="{651DEB3E-C669-2349-8809-4909560705FE}" srcOrd="0" destOrd="1" presId="urn:microsoft.com/office/officeart/2005/8/layout/hList1"/>
    <dgm:cxn modelId="{D9E0B363-6A44-3E40-B52E-0368C560B80B}" type="presOf" srcId="{1413A873-5677-B04C-B9F8-4F4BA200FB06}" destId="{D0DB42A1-B2E5-E84E-AC57-8E623633BBC0}" srcOrd="0" destOrd="8" presId="urn:microsoft.com/office/officeart/2005/8/layout/hList1"/>
    <dgm:cxn modelId="{8CEC7964-C2EC-9E44-9ADB-8A56B98BF30D}" srcId="{B591E7FF-9A9A-1B4F-8F63-04ABB0C168C7}" destId="{2254C20B-2EB1-7B44-A8B6-029C9F46598C}" srcOrd="4" destOrd="0" parTransId="{B9DF77EA-B61E-2447-968B-7F6802BAFDD7}" sibTransId="{F036770C-069C-A340-827A-7175AEA2872A}"/>
    <dgm:cxn modelId="{72D33465-8153-2B4B-9D55-40615F04E601}" srcId="{AD7B474D-84C8-3D4E-823C-0340B6252502}" destId="{2664EA09-425D-8441-9D07-11F860217609}" srcOrd="5" destOrd="0" parTransId="{6C806DC5-856C-D64C-8A90-6E43D214CEFE}" sibTransId="{BAA88F9A-CBEF-4C46-84DF-EC32BC16CE4B}"/>
    <dgm:cxn modelId="{265C4E65-1F46-5044-ACCE-D124D2846EB6}" srcId="{AD7B474D-84C8-3D4E-823C-0340B6252502}" destId="{55537113-FE7A-9944-BA15-894C4E7CBF4A}" srcOrd="2" destOrd="0" parTransId="{EADF8B02-8638-0448-9BAD-FD1B29E51E75}" sibTransId="{D6F4E5CA-CC72-EB45-A507-8DAE459BDB5D}"/>
    <dgm:cxn modelId="{C27F1766-7F32-B644-8CD5-C4371604BE88}" type="presOf" srcId="{A1B9389D-F5DD-6A48-A901-4B690BCC2F29}" destId="{39D89C36-F905-8846-A27E-D6F68204CD67}" srcOrd="0" destOrd="7" presId="urn:microsoft.com/office/officeart/2005/8/layout/hList1"/>
    <dgm:cxn modelId="{60608567-5739-8744-9BA4-10309B03847A}" srcId="{B591E7FF-9A9A-1B4F-8F63-04ABB0C168C7}" destId="{79A0E59B-8FBC-9147-B1A3-DF3CC7210172}" srcOrd="12" destOrd="0" parTransId="{5D6C04EC-1628-F847-818F-D5C75D711BC0}" sibTransId="{3DB16649-3A2C-794C-AFBC-1018BFCD4258}"/>
    <dgm:cxn modelId="{E164E168-BCC4-9C44-A2A0-1B56E2CE98E0}" type="presOf" srcId="{BBF97290-59D0-2545-9B98-3800C3961198}" destId="{69B3A48F-9DE6-6947-8317-99D38875CD7E}" srcOrd="0" destOrd="5" presId="urn:microsoft.com/office/officeart/2005/8/layout/hList1"/>
    <dgm:cxn modelId="{401A7F6A-CA56-CF40-9CA0-3B00F28C501F}" type="presOf" srcId="{24BDE0CB-D8CA-B041-B0D3-5621BA443ADA}" destId="{D0DB42A1-B2E5-E84E-AC57-8E623633BBC0}" srcOrd="0" destOrd="10" presId="urn:microsoft.com/office/officeart/2005/8/layout/hList1"/>
    <dgm:cxn modelId="{180EB06A-F7B3-8743-8310-2355086BBAAB}" srcId="{235DE284-1DAD-634C-8739-6D376830FF99}" destId="{CD2C77F9-AEEB-C24E-99DC-BCD9B2F96203}" srcOrd="0" destOrd="0" parTransId="{4D3E5E5C-5671-AD47-9B55-A9AEAB6724E1}" sibTransId="{B422B90D-490F-7B44-96DD-DC9E1B2430A9}"/>
    <dgm:cxn modelId="{91E9926D-D893-4B4E-8663-2AF35199409E}" srcId="{235DE284-1DAD-634C-8739-6D376830FF99}" destId="{FB599EA4-33FF-064B-962E-6EDCC5557FCA}" srcOrd="6" destOrd="0" parTransId="{6B4D476B-1748-DE4D-B41D-7FD9CDCC54B1}" sibTransId="{ED0BFC18-B427-AB45-BB11-2B321A44718C}"/>
    <dgm:cxn modelId="{EC86BB6E-0847-694A-B199-ECD80517C6AD}" srcId="{235DE284-1DAD-634C-8739-6D376830FF99}" destId="{68346945-7F82-5044-A7D4-623A174FA958}" srcOrd="10" destOrd="0" parTransId="{12158F97-6EF6-6248-8778-5C6911F4CC2B}" sibTransId="{AD085E99-E985-B143-BFCA-C88A926AEB1E}"/>
    <dgm:cxn modelId="{462FDE6F-FF7A-2E40-989C-9542D07C187B}" type="presOf" srcId="{51D06FDB-7509-1F46-8DDC-6438F1043524}" destId="{651DEB3E-C669-2349-8809-4909560705FE}" srcOrd="0" destOrd="3" presId="urn:microsoft.com/office/officeart/2005/8/layout/hList1"/>
    <dgm:cxn modelId="{A6066470-EC57-E545-B13D-5D03EFBF7204}" srcId="{2664EA09-425D-8441-9D07-11F860217609}" destId="{6771D72B-C091-9B44-934C-FE264A678FC4}" srcOrd="3" destOrd="0" parTransId="{60269B74-7D80-2049-AE68-EC7297E1ADEE}" sibTransId="{EBB2F633-5118-EA46-A1C3-97D76F212AE9}"/>
    <dgm:cxn modelId="{E7309170-0F3F-4246-B6CF-022D21F6EC88}" type="presOf" srcId="{5826BADD-25E9-EF4F-B7E2-5DA45CCDBFFF}" destId="{D0DB42A1-B2E5-E84E-AC57-8E623633BBC0}" srcOrd="0" destOrd="4" presId="urn:microsoft.com/office/officeart/2005/8/layout/hList1"/>
    <dgm:cxn modelId="{7371DB72-9C67-CE45-AF5B-3588991F6882}" srcId="{5A4E32EF-8B44-F94B-A4AD-75298241E1A0}" destId="{9FF52AB8-6EB7-CA4D-8215-625BDA166CB2}" srcOrd="0" destOrd="0" parTransId="{D3C09DFA-4436-F94A-9B01-AADB1130BB5A}" sibTransId="{4B0147AD-C53C-D744-A162-922F24B5202C}"/>
    <dgm:cxn modelId="{9C8D0674-6E9A-4D41-A60D-3EE7229BE278}" type="presOf" srcId="{CEB750CA-D384-064E-BF64-11615ED3EC6C}" destId="{F928FB5F-6E9B-184F-9B86-EBD6D8719172}" srcOrd="0" destOrd="11" presId="urn:microsoft.com/office/officeart/2005/8/layout/hList1"/>
    <dgm:cxn modelId="{CCDC6974-48B3-814F-BAA3-0A8FED8B4A60}" srcId="{AD7B474D-84C8-3D4E-823C-0340B6252502}" destId="{5A4E32EF-8B44-F94B-A4AD-75298241E1A0}" srcOrd="0" destOrd="0" parTransId="{65F9606D-8C46-DE44-912C-223DF5EB4381}" sibTransId="{5636D35E-7869-454F-8B91-A1F13282499A}"/>
    <dgm:cxn modelId="{07868274-7281-B546-BBA6-8617028000D9}" srcId="{55537113-FE7A-9944-BA15-894C4E7CBF4A}" destId="{9EB4697D-F1AA-C748-9E36-5A432447CA1A}" srcOrd="7" destOrd="0" parTransId="{6427FBE7-F3CC-094A-9C90-23EF55B763DC}" sibTransId="{35EEA5F8-42D2-BC44-9321-9DD40E115178}"/>
    <dgm:cxn modelId="{D7A4F475-C71B-4D46-8E60-2A300A5F7FBB}" type="presOf" srcId="{311934A0-D0A1-BA41-8EAA-87B8A41A3E37}" destId="{8EC42FB5-E1F1-674E-BF69-4B4822BD6AF9}" srcOrd="0" destOrd="8" presId="urn:microsoft.com/office/officeart/2005/8/layout/hList1"/>
    <dgm:cxn modelId="{76A2097A-16BD-2F4C-8F51-EE2E013E200C}" srcId="{B591E7FF-9A9A-1B4F-8F63-04ABB0C168C7}" destId="{4E6306AA-749E-944C-A851-7B7F3D950833}" srcOrd="0" destOrd="0" parTransId="{37A418ED-2987-7647-8606-83FD7E8DC853}" sibTransId="{20F5A5DD-5236-BC48-B8F2-34770CC00192}"/>
    <dgm:cxn modelId="{343A4B7C-54AE-4044-B835-7E0C32F70FD3}" type="presOf" srcId="{41BD1573-7A47-A144-AED5-B74EDD221EA4}" destId="{F928FB5F-6E9B-184F-9B86-EBD6D8719172}" srcOrd="0" destOrd="6" presId="urn:microsoft.com/office/officeart/2005/8/layout/hList1"/>
    <dgm:cxn modelId="{984BA87D-AD4B-6143-A727-0D936E7302EB}" srcId="{235DE284-1DAD-634C-8739-6D376830FF99}" destId="{8B2DF7B0-CCFC-EE48-95BE-F6F89CBC3A57}" srcOrd="3" destOrd="0" parTransId="{1C8D45A0-52DE-CF45-9AAF-62509A4A082C}" sibTransId="{593B1294-E95C-1F40-9EB1-F00397492412}"/>
    <dgm:cxn modelId="{7FAE9D85-1D08-2048-AD7B-C3A675CBA0A9}" type="presOf" srcId="{5A4E32EF-8B44-F94B-A4AD-75298241E1A0}" destId="{E9D9DA65-CEC7-AA48-ABB8-3E3FA72A2B75}" srcOrd="0" destOrd="0" presId="urn:microsoft.com/office/officeart/2005/8/layout/hList1"/>
    <dgm:cxn modelId="{EC4B8987-50B7-0E4D-9872-DF520825220D}" type="presOf" srcId="{7CAB33C4-39B1-A54E-83AB-8DA0D3626223}" destId="{39D89C36-F905-8846-A27E-D6F68204CD67}" srcOrd="0" destOrd="4" presId="urn:microsoft.com/office/officeart/2005/8/layout/hList1"/>
    <dgm:cxn modelId="{50C2F98A-0F01-7E46-BE84-D708A95DED1B}" type="presOf" srcId="{6771D72B-C091-9B44-934C-FE264A678FC4}" destId="{69B3A48F-9DE6-6947-8317-99D38875CD7E}" srcOrd="0" destOrd="3" presId="urn:microsoft.com/office/officeart/2005/8/layout/hList1"/>
    <dgm:cxn modelId="{9A06028B-3A24-0546-887A-24891A641833}" type="presOf" srcId="{E399A89D-76CD-3F45-B45F-2BB799037D06}" destId="{39D89C36-F905-8846-A27E-D6F68204CD67}" srcOrd="0" destOrd="5" presId="urn:microsoft.com/office/officeart/2005/8/layout/hList1"/>
    <dgm:cxn modelId="{481D068F-D371-FE44-9532-8335A49570ED}" srcId="{FB85E38E-26BD-7343-B6E1-94BB9C97FA56}" destId="{D56EEC22-E9B1-2946-AFDB-4C9BACED202E}" srcOrd="13" destOrd="0" parTransId="{FEC85AAB-11BF-EE48-9825-73A5A324EE59}" sibTransId="{C6A96D39-CA77-3F4E-A5E9-2C3268B9BA8F}"/>
    <dgm:cxn modelId="{4334728F-4B5C-3446-B4E1-C33F05201EBD}" type="presOf" srcId="{8B2DF7B0-CCFC-EE48-95BE-F6F89CBC3A57}" destId="{D0DB42A1-B2E5-E84E-AC57-8E623633BBC0}" srcOrd="0" destOrd="3" presId="urn:microsoft.com/office/officeart/2005/8/layout/hList1"/>
    <dgm:cxn modelId="{D787E68F-94B6-0148-83B6-5A4DB7FE2671}" type="presOf" srcId="{C9A5F813-6407-0D40-B283-72962BFBD81B}" destId="{651DEB3E-C669-2349-8809-4909560705FE}" srcOrd="0" destOrd="8" presId="urn:microsoft.com/office/officeart/2005/8/layout/hList1"/>
    <dgm:cxn modelId="{2E6ADB90-681A-C447-9A68-3447AACC5FC5}" srcId="{5A4E32EF-8B44-F94B-A4AD-75298241E1A0}" destId="{1FF8A106-57E6-5246-B450-82593E390D87}" srcOrd="6" destOrd="0" parTransId="{2C6F2442-30C6-FE42-BB8C-7A94E140F7AD}" sibTransId="{E94D481B-4E3E-F84B-A817-775ACA21DFA5}"/>
    <dgm:cxn modelId="{F4E9DD90-743F-E041-9DD1-CABA6603B449}" srcId="{FB85E38E-26BD-7343-B6E1-94BB9C97FA56}" destId="{ADE239D3-061B-3942-843D-29B3AD016EBA}" srcOrd="0" destOrd="0" parTransId="{4349ED04-7707-BE46-8F43-657C30A014C9}" sibTransId="{D95177E6-E4D7-084B-90F4-971EBA75C3C9}"/>
    <dgm:cxn modelId="{26FB1B94-D085-3F4F-B96C-A8DB1C55BFD7}" type="presOf" srcId="{97758505-4989-0F42-9E42-FE486263F3B3}" destId="{4BFF1496-E560-5044-9EC1-6B88B6A997AF}" srcOrd="0" destOrd="4" presId="urn:microsoft.com/office/officeart/2005/8/layout/hList1"/>
    <dgm:cxn modelId="{6F616794-59CB-A641-84D4-E800A781819F}" type="presOf" srcId="{1FF8A106-57E6-5246-B450-82593E390D87}" destId="{8EC42FB5-E1F1-674E-BF69-4B4822BD6AF9}" srcOrd="0" destOrd="7" presId="urn:microsoft.com/office/officeart/2005/8/layout/hList1"/>
    <dgm:cxn modelId="{C72F8A95-6390-5842-A3E4-1F1B58040341}" srcId="{2664EA09-425D-8441-9D07-11F860217609}" destId="{2CBF4A54-BBAC-B544-BD37-3FD0A611D2B3}" srcOrd="8" destOrd="0" parTransId="{A2E0660B-9B9C-1942-B580-4CDD0DA66D97}" sibTransId="{C11FD7F7-48DC-F64E-A47E-E8878A7DF5E6}"/>
    <dgm:cxn modelId="{725B9D96-4218-EC4B-93EE-1A6ADDB0FE2F}" srcId="{FB85E38E-26BD-7343-B6E1-94BB9C97FA56}" destId="{A1B9389D-F5DD-6A48-A901-4B690BCC2F29}" srcOrd="7" destOrd="0" parTransId="{F29F5AA9-E097-4646-948C-24EF1B2C4CD1}" sibTransId="{2E72A295-6163-1C49-B80E-DD8C81FD41E7}"/>
    <dgm:cxn modelId="{B8F6B696-A854-D74C-8BE4-D7289078B741}" srcId="{55537113-FE7A-9944-BA15-894C4E7CBF4A}" destId="{E9F8FDA4-6134-9446-AB6A-1F3E4CA6A0B8}" srcOrd="3" destOrd="0" parTransId="{346DB80D-3025-9249-8668-252BA26FCF02}" sibTransId="{1E2D4EA1-7C49-594E-8959-DB5913D9BB87}"/>
    <dgm:cxn modelId="{D98D1F9A-E2EC-F84D-AFE0-36A7FD4319CD}" type="presOf" srcId="{8A899CAC-F5AE-D44E-9BE5-D6FFCCD573C3}" destId="{EB58F361-40D8-974F-B53E-91E41A489BC8}" srcOrd="0" destOrd="0" presId="urn:microsoft.com/office/officeart/2005/8/layout/hList1"/>
    <dgm:cxn modelId="{23C0029B-F33E-0841-BFC2-E7BFE674DA8C}" type="presOf" srcId="{0071E121-2FAA-044E-9080-9E2648B9030E}" destId="{651DEB3E-C669-2349-8809-4909560705FE}" srcOrd="0" destOrd="7" presId="urn:microsoft.com/office/officeart/2005/8/layout/hList1"/>
    <dgm:cxn modelId="{C92B5A9C-7959-C64A-9B14-B2479D6E088F}" type="presOf" srcId="{6830BD21-D46D-A74E-AE09-7B1EE48C92F4}" destId="{39D89C36-F905-8846-A27E-D6F68204CD67}" srcOrd="0" destOrd="2" presId="urn:microsoft.com/office/officeart/2005/8/layout/hList1"/>
    <dgm:cxn modelId="{0AF1C69D-9F94-3B42-98DE-D9CC55CD70C9}" type="presOf" srcId="{98C0CCEE-730A-D14F-8997-1F46CB239AA2}" destId="{651DEB3E-C669-2349-8809-4909560705FE}" srcOrd="0" destOrd="9" presId="urn:microsoft.com/office/officeart/2005/8/layout/hList1"/>
    <dgm:cxn modelId="{CC5C719E-41A6-2E4A-B226-1DCA670BDD46}" srcId="{145ECA1D-2B9C-E04E-88EE-D80F82500903}" destId="{46D5D3CA-3EAB-BB42-B886-FDCE2494A491}" srcOrd="0" destOrd="0" parTransId="{B458159B-7040-D141-9B25-5631DB430734}" sibTransId="{1D546D03-7FD4-7C4A-BC9B-5A7F54236190}"/>
    <dgm:cxn modelId="{0B65979E-E376-7449-8E2B-BDD1F7DC74BE}" srcId="{55537113-FE7A-9944-BA15-894C4E7CBF4A}" destId="{553FAFA1-430E-8A4F-AB7D-041E5B907417}" srcOrd="2" destOrd="0" parTransId="{F687E235-E5D2-2845-9C78-C81FD7BAE5DA}" sibTransId="{604B49C1-47E6-C648-A99D-2CF291FF1B21}"/>
    <dgm:cxn modelId="{C83CB89F-0445-814A-B8DF-AD1F1E1480E7}" srcId="{235DE284-1DAD-634C-8739-6D376830FF99}" destId="{57A67BFB-87F3-214A-B9A4-E3BDFD1F3042}" srcOrd="2" destOrd="0" parTransId="{4BBC96AF-8C4C-D541-9110-5222BD4228B8}" sibTransId="{2579C3BA-5531-A64C-9C55-6C0A61D1FC3E}"/>
    <dgm:cxn modelId="{9CCD0BA2-8516-444D-AE8F-5560C793DEBF}" type="presOf" srcId="{2CBF4A54-BBAC-B544-BD37-3FD0A611D2B3}" destId="{69B3A48F-9DE6-6947-8317-99D38875CD7E}" srcOrd="0" destOrd="8" presId="urn:microsoft.com/office/officeart/2005/8/layout/hList1"/>
    <dgm:cxn modelId="{42EA3CA2-FFE2-8040-BAB0-2D7E9709164E}" srcId="{8A899CAC-F5AE-D44E-9BE5-D6FFCCD573C3}" destId="{84C2D73D-CE8D-8B41-92FF-F6E1F5524B59}" srcOrd="0" destOrd="0" parTransId="{7126142A-378A-2446-A876-60C55D3F5683}" sibTransId="{0D7DC2E3-FFF5-BE4E-BCA6-A526C7B135BC}"/>
    <dgm:cxn modelId="{B3E767A4-483F-6F47-8000-7FFABFC931FF}" type="presOf" srcId="{ED83DD39-4295-CA49-8A95-EF158238235C}" destId="{D0DB42A1-B2E5-E84E-AC57-8E623633BBC0}" srcOrd="0" destOrd="5" presId="urn:microsoft.com/office/officeart/2005/8/layout/hList1"/>
    <dgm:cxn modelId="{47C5C6A5-332B-E64D-88D3-9E79B0BA4AB2}" type="presOf" srcId="{4E6306AA-749E-944C-A851-7B7F3D950833}" destId="{F928FB5F-6E9B-184F-9B86-EBD6D8719172}" srcOrd="0" destOrd="0" presId="urn:microsoft.com/office/officeart/2005/8/layout/hList1"/>
    <dgm:cxn modelId="{1C5626AA-A996-C740-9A2A-7132C1070991}" type="presOf" srcId="{E6B0C1FB-23CE-064F-BA2B-CC3C610E1C12}" destId="{8EC42FB5-E1F1-674E-BF69-4B4822BD6AF9}" srcOrd="0" destOrd="6" presId="urn:microsoft.com/office/officeart/2005/8/layout/hList1"/>
    <dgm:cxn modelId="{BCCE77AA-DA2D-6A4B-A68C-2404513E3C47}" type="presOf" srcId="{5D4E3928-A6B9-9741-BD9A-4174FB8EF49B}" destId="{4BFF1496-E560-5044-9EC1-6B88B6A997AF}" srcOrd="0" destOrd="0" presId="urn:microsoft.com/office/officeart/2005/8/layout/hList1"/>
    <dgm:cxn modelId="{85FF08AB-85D3-EA46-AB67-857427005156}" type="presOf" srcId="{20103CDD-F61F-8448-B8E8-7E4A2FD85861}" destId="{F928FB5F-6E9B-184F-9B86-EBD6D8719172}" srcOrd="0" destOrd="1" presId="urn:microsoft.com/office/officeart/2005/8/layout/hList1"/>
    <dgm:cxn modelId="{7CC149AC-51B6-C94F-B689-A5EEFBA7957E}" srcId="{235DE284-1DAD-634C-8739-6D376830FF99}" destId="{7C9B040F-5A04-3B4A-9205-5FAF13FE30C9}" srcOrd="5" destOrd="0" parTransId="{94D88024-B7F4-024C-BAE7-22E75692C81C}" sibTransId="{3142C148-D048-6940-A8CA-EE4C0065C8D0}"/>
    <dgm:cxn modelId="{6262AEAD-94E3-6242-BDBB-4799487F73B2}" srcId="{FB85E38E-26BD-7343-B6E1-94BB9C97FA56}" destId="{CBD527C5-247D-064D-B87C-177C63C91A5C}" srcOrd="9" destOrd="0" parTransId="{F57A5889-D4A8-8345-9E04-EFAB67BB384C}" sibTransId="{9A85D0C5-480A-A34E-A5CE-CD145A200D46}"/>
    <dgm:cxn modelId="{62B75FAE-6FBF-0348-935F-F972AE1665F0}" type="presOf" srcId="{145ECA1D-2B9C-E04E-88EE-D80F82500903}" destId="{651DEB3E-C669-2349-8809-4909560705FE}" srcOrd="0" destOrd="4" presId="urn:microsoft.com/office/officeart/2005/8/layout/hList1"/>
    <dgm:cxn modelId="{763A99B0-F80A-C24F-9427-74B029248FA7}" srcId="{55537113-FE7A-9944-BA15-894C4E7CBF4A}" destId="{5D4E3928-A6B9-9741-BD9A-4174FB8EF49B}" srcOrd="0" destOrd="0" parTransId="{F5CD197A-9382-1F41-9A27-DCAF640985D9}" sibTransId="{E3264BF0-7B47-3E47-BF8C-6F9164C36755}"/>
    <dgm:cxn modelId="{73B3F6B1-D6A7-F74B-94A8-2DCB66A23B33}" srcId="{2664EA09-425D-8441-9D07-11F860217609}" destId="{1C835F75-FA45-1A46-BA7D-52521DC5D9D8}" srcOrd="0" destOrd="0" parTransId="{2C8F4806-A024-614D-BFC4-0E2270AEC659}" sibTransId="{48C63FFF-D29B-5043-83A4-EC53AAF795F1}"/>
    <dgm:cxn modelId="{AB990CB3-88BC-C44B-8801-C388B7FFDE30}" type="presOf" srcId="{708F414A-65B3-BC49-B317-40CE8301CE72}" destId="{651DEB3E-C669-2349-8809-4909560705FE}" srcOrd="0" destOrd="2" presId="urn:microsoft.com/office/officeart/2005/8/layout/hList1"/>
    <dgm:cxn modelId="{1F938DBA-86FB-5544-A575-DFAC80834F1F}" type="presOf" srcId="{14824DA5-4E31-754C-B48C-32212A9A95BD}" destId="{8EC42FB5-E1F1-674E-BF69-4B4822BD6AF9}" srcOrd="0" destOrd="2" presId="urn:microsoft.com/office/officeart/2005/8/layout/hList1"/>
    <dgm:cxn modelId="{732493BA-90D7-0F45-96E9-06313CFEA2E9}" srcId="{B591E7FF-9A9A-1B4F-8F63-04ABB0C168C7}" destId="{41BD1573-7A47-A144-AED5-B74EDD221EA4}" srcOrd="6" destOrd="0" parTransId="{8B999D32-4A3F-D844-96B2-965C85327185}" sibTransId="{4698AF62-60FC-6548-91F4-7640A5F06650}"/>
    <dgm:cxn modelId="{BCEEC8BA-B70C-B947-94B6-447DB7B86F27}" type="presOf" srcId="{D3A19885-F074-C545-84A0-B67BEBE22330}" destId="{69B3A48F-9DE6-6947-8317-99D38875CD7E}" srcOrd="0" destOrd="1" presId="urn:microsoft.com/office/officeart/2005/8/layout/hList1"/>
    <dgm:cxn modelId="{8761A9BB-20AD-7441-8995-347ED36BF27C}" srcId="{FB85E38E-26BD-7343-B6E1-94BB9C97FA56}" destId="{6830BD21-D46D-A74E-AE09-7B1EE48C92F4}" srcOrd="2" destOrd="0" parTransId="{7F979BEF-0DF1-CF4A-AEF4-3FD70A3E3960}" sibTransId="{263E3722-B8AF-7E4B-A3FE-CC3A9759AB7D}"/>
    <dgm:cxn modelId="{6E550ABC-8E87-8B40-BEFB-5967D400220F}" type="presOf" srcId="{2773BA72-03DB-EC46-9A38-EB19FB9D0B1A}" destId="{F928FB5F-6E9B-184F-9B86-EBD6D8719172}" srcOrd="0" destOrd="2" presId="urn:microsoft.com/office/officeart/2005/8/layout/hList1"/>
    <dgm:cxn modelId="{CD4A63BD-F86C-A640-8E83-5B0EB740DEC6}" srcId="{AD7B474D-84C8-3D4E-823C-0340B6252502}" destId="{8A899CAC-F5AE-D44E-9BE5-D6FFCCD573C3}" srcOrd="6" destOrd="0" parTransId="{736BE264-EF04-C74B-9BEC-D149B2CA828E}" sibTransId="{35DEAFC4-7865-2943-8466-D58F3C969028}"/>
    <dgm:cxn modelId="{43620CBE-F685-E442-89D6-628F26B8CF96}" srcId="{55537113-FE7A-9944-BA15-894C4E7CBF4A}" destId="{97758505-4989-0F42-9E42-FE486263F3B3}" srcOrd="4" destOrd="0" parTransId="{16AD57C0-C4D7-E647-BB3A-44CBC8291170}" sibTransId="{605ED594-D97C-AE44-B726-9EDFEE218266}"/>
    <dgm:cxn modelId="{AC68B9BE-2C34-5F41-BFEF-BFE9A3FA579D}" type="presOf" srcId="{1C835F75-FA45-1A46-BA7D-52521DC5D9D8}" destId="{69B3A48F-9DE6-6947-8317-99D38875CD7E}" srcOrd="0" destOrd="0" presId="urn:microsoft.com/office/officeart/2005/8/layout/hList1"/>
    <dgm:cxn modelId="{3E6CE0BF-0CA3-6645-BDEA-EFF4AD1D4981}" srcId="{5A4E32EF-8B44-F94B-A4AD-75298241E1A0}" destId="{311934A0-D0A1-BA41-8EAA-87B8A41A3E37}" srcOrd="7" destOrd="0" parTransId="{98BA295F-EE89-6C47-9E68-059038F7D1D2}" sibTransId="{BED21119-D765-8B4B-B879-95EE769E7F55}"/>
    <dgm:cxn modelId="{81ABFFBF-219B-954E-81C0-B6FD7A751B35}" type="presOf" srcId="{EDF68050-38A7-1442-9F50-7FCBA8988E63}" destId="{F928FB5F-6E9B-184F-9B86-EBD6D8719172}" srcOrd="0" destOrd="3" presId="urn:microsoft.com/office/officeart/2005/8/layout/hList1"/>
    <dgm:cxn modelId="{33F150C0-C229-B540-810F-E91972C74199}" srcId="{FB85E38E-26BD-7343-B6E1-94BB9C97FA56}" destId="{56A83A37-EFB8-E04F-A993-A8CCBEF31364}" srcOrd="1" destOrd="0" parTransId="{289C3FB1-1499-EB4E-8A36-1A9A22DDA778}" sibTransId="{B3950AF6-AA03-F148-B853-A838C9401C86}"/>
    <dgm:cxn modelId="{29DBEAC0-C50B-F746-B6AC-8825B4D56C16}" srcId="{8A899CAC-F5AE-D44E-9BE5-D6FFCCD573C3}" destId="{708F414A-65B3-BC49-B317-40CE8301CE72}" srcOrd="2" destOrd="0" parTransId="{6BDD4640-5FAB-064C-B269-7BDB0C54985F}" sibTransId="{0CA2E153-C852-EB47-A9CF-B86D4B7E0475}"/>
    <dgm:cxn modelId="{F8957FC1-C4AF-844B-B7F4-1A685A3CD4FA}" srcId="{FB85E38E-26BD-7343-B6E1-94BB9C97FA56}" destId="{E399A89D-76CD-3F45-B45F-2BB799037D06}" srcOrd="5" destOrd="0" parTransId="{83F648A4-0577-6647-907A-CA954CCC9D59}" sibTransId="{35A8AAB7-41A5-814E-9D6B-9D0E9C51E22B}"/>
    <dgm:cxn modelId="{C8B5AEC3-C611-F342-8A94-B70BBE3E7E85}" srcId="{55537113-FE7A-9944-BA15-894C4E7CBF4A}" destId="{50419E62-09A3-524E-A559-B18C7D93CCAC}" srcOrd="8" destOrd="0" parTransId="{284A710B-8194-5D44-A3B5-867ADA9D0ED7}" sibTransId="{9FD0C541-2FBB-104B-98E7-93C4332920BD}"/>
    <dgm:cxn modelId="{F1D509C4-7C25-0B42-BF34-F59A3B7FB543}" type="presOf" srcId="{2664EA09-425D-8441-9D07-11F860217609}" destId="{A6442829-AB5E-3B48-9D4F-4E4BF9ECCA44}" srcOrd="0" destOrd="0" presId="urn:microsoft.com/office/officeart/2005/8/layout/hList1"/>
    <dgm:cxn modelId="{FB1ECCC4-F931-ED45-B1C8-B7F4E25ED160}" srcId="{2664EA09-425D-8441-9D07-11F860217609}" destId="{D3A19885-F074-C545-84A0-B67BEBE22330}" srcOrd="1" destOrd="0" parTransId="{18FCB0DB-DE48-084D-9FAF-DD8AF6D6645E}" sibTransId="{B1AB3544-7839-E147-A78C-C755527A6E6E}"/>
    <dgm:cxn modelId="{2BFD8CC5-3EB9-6044-B42E-1383A49C5BB4}" type="presOf" srcId="{CBD527C5-247D-064D-B87C-177C63C91A5C}" destId="{39D89C36-F905-8846-A27E-D6F68204CD67}" srcOrd="0" destOrd="9" presId="urn:microsoft.com/office/officeart/2005/8/layout/hList1"/>
    <dgm:cxn modelId="{C8BB8ECA-2484-4B44-9B50-2D8BFD811F6A}" srcId="{FB85E38E-26BD-7343-B6E1-94BB9C97FA56}" destId="{7CAB33C4-39B1-A54E-83AB-8DA0D3626223}" srcOrd="4" destOrd="0" parTransId="{C9DC1371-7DEC-204B-8B3E-B03368A4758E}" sibTransId="{E576A47D-3BB4-724A-BC3F-E52FFE9C8330}"/>
    <dgm:cxn modelId="{4697B1CA-690C-994D-9FDD-A47BFED46568}" srcId="{FB85E38E-26BD-7343-B6E1-94BB9C97FA56}" destId="{E578D32B-973F-1649-B9E4-B13B19E7B245}" srcOrd="8" destOrd="0" parTransId="{DAC422B8-9B63-B44E-8A23-D8F31250983B}" sibTransId="{08EBD8FE-02D0-364A-946D-CA10D1E6F0BB}"/>
    <dgm:cxn modelId="{7CCE2ACC-7898-1D4B-B081-73BE92A34F58}" srcId="{145ECA1D-2B9C-E04E-88EE-D80F82500903}" destId="{0071E121-2FAA-044E-9080-9E2648B9030E}" srcOrd="2" destOrd="0" parTransId="{5499AE83-5166-F643-9760-7D7DF1B20DD9}" sibTransId="{0E9A73F3-B1F4-3F49-A9E9-A7DBF22BA16B}"/>
    <dgm:cxn modelId="{BF66B0D0-272F-EA48-A760-68CA6E95B883}" type="presOf" srcId="{E9F8FDA4-6134-9446-AB6A-1F3E4CA6A0B8}" destId="{4BFF1496-E560-5044-9EC1-6B88B6A997AF}" srcOrd="0" destOrd="3" presId="urn:microsoft.com/office/officeart/2005/8/layout/hList1"/>
    <dgm:cxn modelId="{CB8310D1-C023-104A-8982-AA600F77EC96}" srcId="{B591E7FF-9A9A-1B4F-8F63-04ABB0C168C7}" destId="{B38154B1-8A92-A74D-9E3C-43B9B85A6725}" srcOrd="5" destOrd="0" parTransId="{A9F7F0F8-460B-354A-B950-77B9FC1A300A}" sibTransId="{6221C06D-4D21-214C-BD3A-DB450C2999D1}"/>
    <dgm:cxn modelId="{A33234D1-1697-AA46-A9D0-894165617E41}" type="presOf" srcId="{2254C20B-2EB1-7B44-A8B6-029C9F46598C}" destId="{F928FB5F-6E9B-184F-9B86-EBD6D8719172}" srcOrd="0" destOrd="4" presId="urn:microsoft.com/office/officeart/2005/8/layout/hList1"/>
    <dgm:cxn modelId="{E53188D1-AABF-EB49-B8B4-A0A065254EA3}" type="presOf" srcId="{CC0826BD-692F-DD44-AFD9-734CF0670F77}" destId="{F928FB5F-6E9B-184F-9B86-EBD6D8719172}" srcOrd="0" destOrd="10" presId="urn:microsoft.com/office/officeart/2005/8/layout/hList1"/>
    <dgm:cxn modelId="{246B10D3-1FBE-8643-B0D9-27D9913BBB6A}" type="presOf" srcId="{ADE239D3-061B-3942-843D-29B3AD016EBA}" destId="{39D89C36-F905-8846-A27E-D6F68204CD67}" srcOrd="0" destOrd="0" presId="urn:microsoft.com/office/officeart/2005/8/layout/hList1"/>
    <dgm:cxn modelId="{F426D4D3-4469-974B-B4EC-7691DFD5FCEA}" srcId="{2664EA09-425D-8441-9D07-11F860217609}" destId="{B9C2143A-F3DE-AE43-B629-4E07C129FCE0}" srcOrd="4" destOrd="0" parTransId="{5FE71EA6-A606-BE41-BFF8-F128C8072EA1}" sibTransId="{169D8564-4629-0649-8CC7-401488501977}"/>
    <dgm:cxn modelId="{6CA8FAD3-2C76-4E4B-86A9-C56BAB256993}" srcId="{145ECA1D-2B9C-E04E-88EE-D80F82500903}" destId="{C9A5F813-6407-0D40-B283-72962BFBD81B}" srcOrd="3" destOrd="0" parTransId="{DBBD9FD7-1B5E-B447-B7B4-1A10EA36F025}" sibTransId="{BFFFECB6-3D6B-D142-80F5-442D357250BF}"/>
    <dgm:cxn modelId="{A26167D4-DACE-5446-9E7E-0A03E45A2752}" srcId="{B591E7FF-9A9A-1B4F-8F63-04ABB0C168C7}" destId="{EDF68050-38A7-1442-9F50-7FCBA8988E63}" srcOrd="3" destOrd="0" parTransId="{E2103BCB-9D91-5640-BE8B-984A00B50E06}" sibTransId="{8779FBE8-3EB9-884D-B0A0-4175406DE42F}"/>
    <dgm:cxn modelId="{43654BD9-72A9-614D-8AE4-C5C5F70349E5}" srcId="{AD7B474D-84C8-3D4E-823C-0340B6252502}" destId="{FB85E38E-26BD-7343-B6E1-94BB9C97FA56}" srcOrd="1" destOrd="0" parTransId="{B0FFD3F8-B5D4-5144-B5AD-C6168D589FC2}" sibTransId="{282B645E-9E04-004F-B2AB-95380F12C18C}"/>
    <dgm:cxn modelId="{6B06A0D9-A6FA-8243-9B13-EAFB8E5E78A2}" type="presOf" srcId="{BBF53BBE-3816-A340-B851-32B7D1BFA059}" destId="{8EC42FB5-E1F1-674E-BF69-4B4822BD6AF9}" srcOrd="0" destOrd="3" presId="urn:microsoft.com/office/officeart/2005/8/layout/hList1"/>
    <dgm:cxn modelId="{60B7C7DE-7945-9644-BD89-3665ED465A80}" type="presOf" srcId="{0D6673A3-EA33-A744-95BF-CB06E2EE2CA6}" destId="{4BFF1496-E560-5044-9EC1-6B88B6A997AF}" srcOrd="0" destOrd="5" presId="urn:microsoft.com/office/officeart/2005/8/layout/hList1"/>
    <dgm:cxn modelId="{5F3685DF-2307-154E-93EE-1EBAA338B241}" srcId="{B591E7FF-9A9A-1B4F-8F63-04ABB0C168C7}" destId="{E4547F93-DD1E-B74E-8C72-385F9529F51E}" srcOrd="13" destOrd="0" parTransId="{BBFDF5E9-3C25-B844-BB49-02FF61516554}" sibTransId="{EF08C4CA-96AA-F94B-B5B8-4326AD48C79B}"/>
    <dgm:cxn modelId="{4EB2BEE1-44C7-0B4F-A900-2209FFB35813}" type="presOf" srcId="{79A0E59B-8FBC-9147-B1A3-DF3CC7210172}" destId="{F928FB5F-6E9B-184F-9B86-EBD6D8719172}" srcOrd="0" destOrd="12" presId="urn:microsoft.com/office/officeart/2005/8/layout/hList1"/>
    <dgm:cxn modelId="{AB2252E6-6D1D-E946-9C4F-8045FDC71475}" type="presOf" srcId="{0B539E13-4F87-6749-B95F-F6C68B0904E0}" destId="{D0DB42A1-B2E5-E84E-AC57-8E623633BBC0}" srcOrd="0" destOrd="9" presId="urn:microsoft.com/office/officeart/2005/8/layout/hList1"/>
    <dgm:cxn modelId="{531ACCEA-065F-EF4C-9144-42B9EFB24B7D}" srcId="{235DE284-1DAD-634C-8739-6D376830FF99}" destId="{D4C706EF-EF25-7B4E-9D58-D3AE745D77F3}" srcOrd="1" destOrd="0" parTransId="{12A5BE6B-588B-F64E-91E2-D3FF510CF217}" sibTransId="{0C267E66-833F-2C4A-AF90-511B9AA3D352}"/>
    <dgm:cxn modelId="{6F60B7EB-DC17-F649-AE0A-945D45E068CF}" srcId="{FB85E38E-26BD-7343-B6E1-94BB9C97FA56}" destId="{7BA12636-B530-7645-AA23-EBDF105FB748}" srcOrd="11" destOrd="0" parTransId="{553873BA-C816-4C48-9283-684BC76C4B19}" sibTransId="{A061C4AB-AD60-F746-92A2-7ECBD7C93CBF}"/>
    <dgm:cxn modelId="{821C55EC-D723-B44E-A2E7-4B23299F0435}" srcId="{5A4E32EF-8B44-F94B-A4AD-75298241E1A0}" destId="{BBF53BBE-3816-A340-B851-32B7D1BFA059}" srcOrd="3" destOrd="0" parTransId="{5F64CA5F-C4C3-C44D-96E4-1D67E950873D}" sibTransId="{451F2904-47BB-8C4A-AD11-B42642B30B98}"/>
    <dgm:cxn modelId="{1C5024ED-44E0-AE49-9FE5-B1FBCD6DE699}" srcId="{5A4E32EF-8B44-F94B-A4AD-75298241E1A0}" destId="{E6B0C1FB-23CE-064F-BA2B-CC3C610E1C12}" srcOrd="5" destOrd="0" parTransId="{9D3D0633-728F-DD4B-9504-5B2409ACDC10}" sibTransId="{310F0B6B-C926-4F43-A73F-4D026079954A}"/>
    <dgm:cxn modelId="{F938AEED-2C79-104D-9DFE-F6D13F6502B1}" srcId="{5A4E32EF-8B44-F94B-A4AD-75298241E1A0}" destId="{14824DA5-4E31-754C-B48C-32212A9A95BD}" srcOrd="2" destOrd="0" parTransId="{1E15246F-EEA8-3B4D-9DA7-68A09D10F9E0}" sibTransId="{88D1165A-932A-B946-9CF0-50BB43BF4C58}"/>
    <dgm:cxn modelId="{A594CFEE-A1D6-BB48-B053-B8D771B407F3}" type="presOf" srcId="{B9C2143A-F3DE-AE43-B629-4E07C129FCE0}" destId="{69B3A48F-9DE6-6947-8317-99D38875CD7E}" srcOrd="0" destOrd="4" presId="urn:microsoft.com/office/officeart/2005/8/layout/hList1"/>
    <dgm:cxn modelId="{7532B6EF-34EF-7B45-9D66-162CC92D3690}" srcId="{B591E7FF-9A9A-1B4F-8F63-04ABB0C168C7}" destId="{CC0826BD-692F-DD44-AFD9-734CF0670F77}" srcOrd="10" destOrd="0" parTransId="{C1DC7EFD-A8EE-C444-BDE7-957155C595D3}" sibTransId="{6B5FB92B-84C1-604B-98C0-535FBD7C995E}"/>
    <dgm:cxn modelId="{7B03F1EF-8304-364B-A45D-69F8ED4C42D0}" type="presOf" srcId="{FB599EA4-33FF-064B-962E-6EDCC5557FCA}" destId="{D0DB42A1-B2E5-E84E-AC57-8E623633BBC0}" srcOrd="0" destOrd="7" presId="urn:microsoft.com/office/officeart/2005/8/layout/hList1"/>
    <dgm:cxn modelId="{C96278F0-5697-AC46-8B57-E29936425ECF}" type="presOf" srcId="{23BBEC4B-2960-5945-BA5F-ED9F08C3A410}" destId="{8EC42FB5-E1F1-674E-BF69-4B4822BD6AF9}" srcOrd="0" destOrd="10" presId="urn:microsoft.com/office/officeart/2005/8/layout/hList1"/>
    <dgm:cxn modelId="{2DE98FF0-D452-8A40-BFB1-98AD5D99031E}" type="presOf" srcId="{541503EF-58C1-6B4D-B295-72DE7EDEC568}" destId="{39D89C36-F905-8846-A27E-D6F68204CD67}" srcOrd="0" destOrd="3" presId="urn:microsoft.com/office/officeart/2005/8/layout/hList1"/>
    <dgm:cxn modelId="{0E45F6F0-FC61-CF4E-BFA2-364CA149B818}" srcId="{145ECA1D-2B9C-E04E-88EE-D80F82500903}" destId="{98C0CCEE-730A-D14F-8997-1F46CB239AA2}" srcOrd="4" destOrd="0" parTransId="{D8266D97-CA2B-2B43-BBD8-5AE03E2A47B8}" sibTransId="{4309BD47-CB6C-FE41-8EDA-768A49C4E8F8}"/>
    <dgm:cxn modelId="{CA9DF3F3-EE3C-6242-A648-392A6161FE06}" type="presOf" srcId="{CD2C77F9-AEEB-C24E-99DC-BCD9B2F96203}" destId="{D0DB42A1-B2E5-E84E-AC57-8E623633BBC0}" srcOrd="0" destOrd="0" presId="urn:microsoft.com/office/officeart/2005/8/layout/hList1"/>
    <dgm:cxn modelId="{2A600EF5-39D8-764B-90E1-EA3410B04BBF}" srcId="{235DE284-1DAD-634C-8739-6D376830FF99}" destId="{5826BADD-25E9-EF4F-B7E2-5DA45CCDBFFF}" srcOrd="4" destOrd="0" parTransId="{5E77C03C-B686-304E-BE67-E8545E8354DB}" sibTransId="{7C7E13A2-92AD-7D49-8FEE-FA598B3BCA3E}"/>
    <dgm:cxn modelId="{53CA7AF5-86F6-BF4D-A5F9-ED733C4CFC5A}" type="presOf" srcId="{68346945-7F82-5044-A7D4-623A174FA958}" destId="{D0DB42A1-B2E5-E84E-AC57-8E623633BBC0}" srcOrd="0" destOrd="11" presId="urn:microsoft.com/office/officeart/2005/8/layout/hList1"/>
    <dgm:cxn modelId="{67F7F1F8-5D69-0C46-A502-554E47896B81}" type="presOf" srcId="{D56EEC22-E9B1-2946-AFDB-4C9BACED202E}" destId="{39D89C36-F905-8846-A27E-D6F68204CD67}" srcOrd="0" destOrd="13" presId="urn:microsoft.com/office/officeart/2005/8/layout/hList1"/>
    <dgm:cxn modelId="{A0639BFA-A664-2949-B8E1-852D8A5D9A52}" srcId="{2664EA09-425D-8441-9D07-11F860217609}" destId="{2571508C-005C-4A4D-9438-56582DFA2946}" srcOrd="7" destOrd="0" parTransId="{C8C4D8FE-8C3D-F042-9AAA-93AD2BE3A8A0}" sibTransId="{44F86481-56BB-654E-B215-BBEA153BDB27}"/>
    <dgm:cxn modelId="{E0DA61FB-73AB-DD4C-8818-1B18EF4C4354}" type="presOf" srcId="{7C9B040F-5A04-3B4A-9205-5FAF13FE30C9}" destId="{D0DB42A1-B2E5-E84E-AC57-8E623633BBC0}" srcOrd="0" destOrd="6" presId="urn:microsoft.com/office/officeart/2005/8/layout/hList1"/>
    <dgm:cxn modelId="{EC5C6F55-5487-8F4C-9BE7-6BFA841FBDE9}" type="presParOf" srcId="{DE97EBF5-FD06-054E-A0E1-7B156594423C}" destId="{CB3FD535-C92C-824E-BA03-A8E9C468B430}" srcOrd="0" destOrd="0" presId="urn:microsoft.com/office/officeart/2005/8/layout/hList1"/>
    <dgm:cxn modelId="{C7462E7B-6D2F-0344-8360-D9F54F5B5344}" type="presParOf" srcId="{CB3FD535-C92C-824E-BA03-A8E9C468B430}" destId="{E9D9DA65-CEC7-AA48-ABB8-3E3FA72A2B75}" srcOrd="0" destOrd="0" presId="urn:microsoft.com/office/officeart/2005/8/layout/hList1"/>
    <dgm:cxn modelId="{280AE11D-1DAD-BB4A-9A09-20FAFB70F6C7}" type="presParOf" srcId="{CB3FD535-C92C-824E-BA03-A8E9C468B430}" destId="{8EC42FB5-E1F1-674E-BF69-4B4822BD6AF9}" srcOrd="1" destOrd="0" presId="urn:microsoft.com/office/officeart/2005/8/layout/hList1"/>
    <dgm:cxn modelId="{B581F687-7645-4D41-8DD9-52BBC36D2124}" type="presParOf" srcId="{DE97EBF5-FD06-054E-A0E1-7B156594423C}" destId="{9B818B9C-EC1D-0D48-924D-4F7EBBF17AAD}" srcOrd="1" destOrd="0" presId="urn:microsoft.com/office/officeart/2005/8/layout/hList1"/>
    <dgm:cxn modelId="{E79F7527-3FC1-DE4D-B504-0E9354D09D5A}" type="presParOf" srcId="{DE97EBF5-FD06-054E-A0E1-7B156594423C}" destId="{F94CFF5E-CD99-F34E-A3A3-465F814FC7F6}" srcOrd="2" destOrd="0" presId="urn:microsoft.com/office/officeart/2005/8/layout/hList1"/>
    <dgm:cxn modelId="{FACABC98-1755-D34B-9CA5-4F3D359A4B10}" type="presParOf" srcId="{F94CFF5E-CD99-F34E-A3A3-465F814FC7F6}" destId="{78AC39F0-6408-A345-9363-202110D044F7}" srcOrd="0" destOrd="0" presId="urn:microsoft.com/office/officeart/2005/8/layout/hList1"/>
    <dgm:cxn modelId="{AB135A52-39AE-1041-A104-89ADBAEA3D3E}" type="presParOf" srcId="{F94CFF5E-CD99-F34E-A3A3-465F814FC7F6}" destId="{39D89C36-F905-8846-A27E-D6F68204CD67}" srcOrd="1" destOrd="0" presId="urn:microsoft.com/office/officeart/2005/8/layout/hList1"/>
    <dgm:cxn modelId="{BF247487-A9ED-504E-9DB5-67CEBF5A7CE4}" type="presParOf" srcId="{DE97EBF5-FD06-054E-A0E1-7B156594423C}" destId="{7327DF7A-069F-094E-973B-C7E75A87B2C6}" srcOrd="3" destOrd="0" presId="urn:microsoft.com/office/officeart/2005/8/layout/hList1"/>
    <dgm:cxn modelId="{483BDA6E-F816-244C-B616-520AC2690465}" type="presParOf" srcId="{DE97EBF5-FD06-054E-A0E1-7B156594423C}" destId="{FB8AC7AD-D6C2-C845-A516-B5D78E6B5F70}" srcOrd="4" destOrd="0" presId="urn:microsoft.com/office/officeart/2005/8/layout/hList1"/>
    <dgm:cxn modelId="{4C29F82F-755D-2D4B-B652-0ED8F0222EA4}" type="presParOf" srcId="{FB8AC7AD-D6C2-C845-A516-B5D78E6B5F70}" destId="{76587051-895D-4546-9CD9-155377F5EAEC}" srcOrd="0" destOrd="0" presId="urn:microsoft.com/office/officeart/2005/8/layout/hList1"/>
    <dgm:cxn modelId="{C8E5C732-DEC2-6940-B402-C3E9285B364A}" type="presParOf" srcId="{FB8AC7AD-D6C2-C845-A516-B5D78E6B5F70}" destId="{4BFF1496-E560-5044-9EC1-6B88B6A997AF}" srcOrd="1" destOrd="0" presId="urn:microsoft.com/office/officeart/2005/8/layout/hList1"/>
    <dgm:cxn modelId="{F79B83CA-09C8-DB47-94DA-5E6A5D53F01F}" type="presParOf" srcId="{DE97EBF5-FD06-054E-A0E1-7B156594423C}" destId="{AF42BFAF-1940-0849-B11C-7DAEECDD3A51}" srcOrd="5" destOrd="0" presId="urn:microsoft.com/office/officeart/2005/8/layout/hList1"/>
    <dgm:cxn modelId="{58E14663-1D51-F140-AB0A-D04B5699D3CF}" type="presParOf" srcId="{DE97EBF5-FD06-054E-A0E1-7B156594423C}" destId="{456B77B8-BAA9-CF41-8A3E-B87BD39C7743}" srcOrd="6" destOrd="0" presId="urn:microsoft.com/office/officeart/2005/8/layout/hList1"/>
    <dgm:cxn modelId="{F4E5FED6-F4A4-B848-936D-040DE9ED9611}" type="presParOf" srcId="{456B77B8-BAA9-CF41-8A3E-B87BD39C7743}" destId="{ACE0DB31-5C47-6D4B-A9B7-FAA33CB2B97E}" srcOrd="0" destOrd="0" presId="urn:microsoft.com/office/officeart/2005/8/layout/hList1"/>
    <dgm:cxn modelId="{D32F8B4D-5308-A849-BCDD-EE4D55EBFCF9}" type="presParOf" srcId="{456B77B8-BAA9-CF41-8A3E-B87BD39C7743}" destId="{F928FB5F-6E9B-184F-9B86-EBD6D8719172}" srcOrd="1" destOrd="0" presId="urn:microsoft.com/office/officeart/2005/8/layout/hList1"/>
    <dgm:cxn modelId="{E72E6818-4131-DE42-8A88-2D0BF6636620}" type="presParOf" srcId="{DE97EBF5-FD06-054E-A0E1-7B156594423C}" destId="{085CBAA0-C5A7-A04E-9709-D0AB069D73AB}" srcOrd="7" destOrd="0" presId="urn:microsoft.com/office/officeart/2005/8/layout/hList1"/>
    <dgm:cxn modelId="{843E3175-2B6C-2B42-B8CE-E5C428C1160E}" type="presParOf" srcId="{DE97EBF5-FD06-054E-A0E1-7B156594423C}" destId="{2143FD1B-FEC2-0142-9FF2-28F85C3D50CE}" srcOrd="8" destOrd="0" presId="urn:microsoft.com/office/officeart/2005/8/layout/hList1"/>
    <dgm:cxn modelId="{D45EC17D-9067-0541-8B3C-C1CB14C72F9A}" type="presParOf" srcId="{2143FD1B-FEC2-0142-9FF2-28F85C3D50CE}" destId="{3AD46025-A6C8-244F-8602-B59AC73AF42C}" srcOrd="0" destOrd="0" presId="urn:microsoft.com/office/officeart/2005/8/layout/hList1"/>
    <dgm:cxn modelId="{AD27679D-CF48-804D-A1AA-CA447069D34F}" type="presParOf" srcId="{2143FD1B-FEC2-0142-9FF2-28F85C3D50CE}" destId="{D0DB42A1-B2E5-E84E-AC57-8E623633BBC0}" srcOrd="1" destOrd="0" presId="urn:microsoft.com/office/officeart/2005/8/layout/hList1"/>
    <dgm:cxn modelId="{8BDA084C-EF4F-F648-AD9E-3A4329760389}" type="presParOf" srcId="{DE97EBF5-FD06-054E-A0E1-7B156594423C}" destId="{C886CC5B-C4C6-6F41-A2DA-0897127C5D66}" srcOrd="9" destOrd="0" presId="urn:microsoft.com/office/officeart/2005/8/layout/hList1"/>
    <dgm:cxn modelId="{069AC596-E655-5D47-8BF6-722015E145AA}" type="presParOf" srcId="{DE97EBF5-FD06-054E-A0E1-7B156594423C}" destId="{B75E86D3-72AB-2749-AFBE-EFF9639965FA}" srcOrd="10" destOrd="0" presId="urn:microsoft.com/office/officeart/2005/8/layout/hList1"/>
    <dgm:cxn modelId="{5F630847-4142-5A49-814B-A1A69B90F0D2}" type="presParOf" srcId="{B75E86D3-72AB-2749-AFBE-EFF9639965FA}" destId="{A6442829-AB5E-3B48-9D4F-4E4BF9ECCA44}" srcOrd="0" destOrd="0" presId="urn:microsoft.com/office/officeart/2005/8/layout/hList1"/>
    <dgm:cxn modelId="{84576E46-0E65-0444-B7E7-4A0434DB332C}" type="presParOf" srcId="{B75E86D3-72AB-2749-AFBE-EFF9639965FA}" destId="{69B3A48F-9DE6-6947-8317-99D38875CD7E}" srcOrd="1" destOrd="0" presId="urn:microsoft.com/office/officeart/2005/8/layout/hList1"/>
    <dgm:cxn modelId="{08604E25-9BEB-7446-94CB-77A007B67EC8}" type="presParOf" srcId="{DE97EBF5-FD06-054E-A0E1-7B156594423C}" destId="{8E4B6E33-0C3A-8A46-A855-D5072066A029}" srcOrd="11" destOrd="0" presId="urn:microsoft.com/office/officeart/2005/8/layout/hList1"/>
    <dgm:cxn modelId="{1B14B13D-714B-0E47-A26C-95E38C93F3B5}" type="presParOf" srcId="{DE97EBF5-FD06-054E-A0E1-7B156594423C}" destId="{A9C03B12-B499-E44F-9537-8C8CF3440678}" srcOrd="12" destOrd="0" presId="urn:microsoft.com/office/officeart/2005/8/layout/hList1"/>
    <dgm:cxn modelId="{5901B0B4-7F4B-4549-A932-A4BB239BEAF8}" type="presParOf" srcId="{A9C03B12-B499-E44F-9537-8C8CF3440678}" destId="{EB58F361-40D8-974F-B53E-91E41A489BC8}" srcOrd="0" destOrd="0" presId="urn:microsoft.com/office/officeart/2005/8/layout/hList1"/>
    <dgm:cxn modelId="{3A500DB3-E560-474D-AA50-B1749D5349C9}" type="presParOf" srcId="{A9C03B12-B499-E44F-9537-8C8CF3440678}" destId="{651DEB3E-C669-2349-8809-4909560705FE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9D9DA65-CEC7-AA48-ABB8-3E3FA72A2B75}">
      <dsp:nvSpPr>
        <dsp:cNvPr id="0" name=""/>
        <dsp:cNvSpPr/>
      </dsp:nvSpPr>
      <dsp:spPr>
        <a:xfrm>
          <a:off x="5144" y="382383"/>
          <a:ext cx="1525761" cy="259200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Dag 1</a:t>
          </a:r>
        </a:p>
      </dsp:txBody>
      <dsp:txXfrm>
        <a:off x="5144" y="382383"/>
        <a:ext cx="1525761" cy="259200"/>
      </dsp:txXfrm>
    </dsp:sp>
    <dsp:sp modelId="{8EC42FB5-E1F1-674E-BF69-4B4822BD6AF9}">
      <dsp:nvSpPr>
        <dsp:cNvPr id="0" name=""/>
        <dsp:cNvSpPr/>
      </dsp:nvSpPr>
      <dsp:spPr>
        <a:xfrm>
          <a:off x="5144" y="641583"/>
          <a:ext cx="1525761" cy="464453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Korte introductie van de training en het individueel vaststellen van het doel van de training.</a:t>
          </a: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1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Oefeningen en onderwerpen:</a:t>
          </a:r>
          <a:endParaRPr lang="nl-NL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Welke attitude garandeert het behalen van uw doelstellingen?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motiveert u uw medewerkers voor doelstellingen en veranderingen? 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Wat is uw huidige stijl van leidinggeven en welk effect heeft dat op het gedrag van uzelf en anderen?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Welk gedrag is essentieel voor het optimaal functioneren van u als manager?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beïnvloedt u anderen door middel van werkelijke interesse?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Welke invloed heeft delegeren op u en uw medewerkers en hoe delegeert u effectief?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Leiding geven met ziel en zakelijkheid.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Doeltreffend presenteren voor een groep.  Opstellen van het persoonlijk actieplan - minimaal 3 punten - voor de komende praktijkperiode.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5144" y="641583"/>
        <a:ext cx="1525761" cy="4644539"/>
      </dsp:txXfrm>
    </dsp:sp>
    <dsp:sp modelId="{78AC39F0-6408-A345-9363-202110D044F7}">
      <dsp:nvSpPr>
        <dsp:cNvPr id="0" name=""/>
        <dsp:cNvSpPr/>
      </dsp:nvSpPr>
      <dsp:spPr>
        <a:xfrm>
          <a:off x="1744512" y="382383"/>
          <a:ext cx="1525761" cy="259200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Dag 2</a:t>
          </a:r>
        </a:p>
      </dsp:txBody>
      <dsp:txXfrm>
        <a:off x="1744512" y="382383"/>
        <a:ext cx="1525761" cy="259200"/>
      </dsp:txXfrm>
    </dsp:sp>
    <dsp:sp modelId="{39D89C36-F905-8846-A27E-D6F68204CD67}">
      <dsp:nvSpPr>
        <dsp:cNvPr id="0" name=""/>
        <dsp:cNvSpPr/>
      </dsp:nvSpPr>
      <dsp:spPr>
        <a:xfrm>
          <a:off x="1744512" y="641583"/>
          <a:ext cx="1525761" cy="464453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Rapportage door de deelnemers over hun drie concrete praktijkervaringen.</a:t>
          </a: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1.	Wat heb ik 	toegepast?</a:t>
          </a: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2.	Wat heb ik anders   	gedaan?</a:t>
          </a: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3.	Welke resultaten heb 	ik bereikt?</a:t>
          </a: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4.	Waartoe wil ik mijn 	collega’s aansporen?</a:t>
          </a: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</a:pP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lrTx/>
            <a:buSzTx/>
            <a:buFontTx/>
            <a:buNone/>
          </a:pPr>
          <a:r>
            <a:rPr kumimoji="0" lang="nl-NL" altLang="nl-NL" sz="900" b="1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Oefeningen en onderwerpen:</a:t>
          </a:r>
          <a:endParaRPr lang="nl-NL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Voorbereiding, planning en het stellen van prioriteiten.</a:t>
          </a:r>
          <a:endParaRPr kumimoji="0" lang="nl-NL" altLang="nl-NL" sz="900" u="none" strike="noStrike" kern="1200" cap="none" normalizeH="0" baseline="0" dirty="0">
            <a:ln/>
            <a:effectLst/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Doeltreffend presenteren voor een groep.</a:t>
          </a:r>
          <a:endParaRPr kumimoji="0" lang="nl-NL" altLang="nl-NL" sz="900" u="none" strike="noStrike" kern="1200" cap="none" normalizeH="0" baseline="0" dirty="0">
            <a:ln/>
            <a:effectLst/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leidt creativiteit tot ondernemend gedrag?</a:t>
          </a:r>
          <a:endParaRPr kumimoji="0" lang="nl-NL" altLang="nl-NL" sz="900" u="none" strike="noStrike" kern="1200" cap="none" normalizeH="0" baseline="0" dirty="0">
            <a:ln/>
            <a:effectLst/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nl-NL" altLang="nl-NL" sz="900" u="none" strike="noStrike" kern="1200" cap="none" normalizeH="0" baseline="0" dirty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beheerst u als manager het </a:t>
          </a:r>
          <a:r>
            <a:rPr kumimoji="0" lang="nl-NL" altLang="nl-NL" sz="900" u="none" strike="noStrike" kern="1200" cap="none" normalizeH="0" baseline="0" dirty="0" err="1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coachings</a:t>
          </a:r>
          <a:r>
            <a:rPr kumimoji="0" lang="nl-NL" altLang="nl-NL" sz="900" u="none" strike="noStrike" kern="1200" cap="none" normalizeH="0" baseline="0" dirty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 proces bij uw medewerkers?</a:t>
          </a:r>
          <a:endParaRPr kumimoji="0" lang="nl-NL" altLang="nl-NL" sz="900" u="none" strike="noStrike" kern="1200" cap="none" normalizeH="0" baseline="0" dirty="0">
            <a:ln/>
            <a:effectLst/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kan een manager ondernemend gedrag van medewerkers stimuleren? </a:t>
          </a:r>
          <a:endParaRPr kumimoji="0" lang="nl-NL" altLang="nl-NL" sz="900" u="none" strike="noStrike" kern="1200" cap="none" normalizeH="0" baseline="0" dirty="0">
            <a:ln/>
            <a:effectLst/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kumimoji="0" lang="nl-NL" altLang="nl-NL" sz="900" u="none" strike="noStrike" kern="1200" cap="none" normalizeH="0" baseline="0" dirty="0">
            <a:ln>
              <a:noFill/>
            </a:ln>
            <a:solidFill>
              <a:schemeClr val="tx1"/>
            </a:solidFill>
            <a:effectLst/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kumimoji="0" lang="nl-NL" altLang="nl-NL" sz="900" u="none" strike="noStrike" kern="1200" cap="none" normalizeH="0" baseline="0">
              <a:ln/>
              <a:effectLst/>
              <a:latin typeface="Source Sans Pro Light" panose="020B0403030403020204" pitchFamily="34" charset="0"/>
            </a:rPr>
            <a:t>Opstellen van het persoonlijk actieplan –minimaal 3 punten – voor de komende praktijkperiode</a:t>
          </a:r>
          <a:endParaRPr kumimoji="0" lang="nl-NL" altLang="nl-NL" sz="900" u="none" strike="noStrike" kern="1200" cap="none" normalizeH="0" baseline="0" dirty="0">
            <a:ln/>
            <a:effectLst/>
            <a:latin typeface="Source Sans Pro Light" panose="020B0403030403020204" pitchFamily="34" charset="0"/>
          </a:endParaRPr>
        </a:p>
      </dsp:txBody>
      <dsp:txXfrm>
        <a:off x="1744512" y="641583"/>
        <a:ext cx="1525761" cy="4644539"/>
      </dsp:txXfrm>
    </dsp:sp>
    <dsp:sp modelId="{76587051-895D-4546-9CD9-155377F5EAEC}">
      <dsp:nvSpPr>
        <dsp:cNvPr id="0" name=""/>
        <dsp:cNvSpPr/>
      </dsp:nvSpPr>
      <dsp:spPr>
        <a:xfrm>
          <a:off x="3483880" y="382383"/>
          <a:ext cx="1525761" cy="2592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Dag 3</a:t>
          </a:r>
        </a:p>
      </dsp:txBody>
      <dsp:txXfrm>
        <a:off x="3483880" y="382383"/>
        <a:ext cx="1525761" cy="259200"/>
      </dsp:txXfrm>
    </dsp:sp>
    <dsp:sp modelId="{4BFF1496-E560-5044-9EC1-6B88B6A997AF}">
      <dsp:nvSpPr>
        <dsp:cNvPr id="0" name=""/>
        <dsp:cNvSpPr/>
      </dsp:nvSpPr>
      <dsp:spPr>
        <a:xfrm>
          <a:off x="3483880" y="641583"/>
          <a:ext cx="1525761" cy="464453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9050" cap="flat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Rapportage door de deelnemers over hun drie concrete praktijkervaringen. Evaluatie van vorm en inhoud van de praktijkverslagen.</a:t>
          </a: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nl-NL" sz="900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1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Oefeningen en onderwerpen:</a:t>
          </a:r>
          <a:endParaRPr lang="nl-NL" sz="900" b="1" kern="1200" dirty="0"/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Initiëren en verdedigen van een nieuw idee aan het management.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Welk gedrag leidt tot acceptatie en motivatie bij uw medewerkers bij het communiceren van beslissingen?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Doeltreffend presenteren voor een groep.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Hoe leidt u als manager vergaderingen en werkoverleg en hoe leidt dit tot motivatie en slagvaardigheid?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Conclusies en acties voor efficiënte tijdsbesteding.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l-NL" sz="900" kern="1200" spc="-10" dirty="0">
              <a:effectLst/>
              <a:latin typeface="Source Sans Pro Light" panose="020B0403030403020204" pitchFamily="34" charset="0"/>
              <a:ea typeface="Times New Roman" panose="02020603050405020304" pitchFamily="18" charset="0"/>
              <a:cs typeface="Arial" panose="020B0604020202020204" pitchFamily="34" charset="0"/>
            </a:rPr>
            <a:t>Opstellen van het persoonlijk actieplan - minimaal 3 punten - voor de komende praktijkperiode.</a:t>
          </a:r>
          <a:endParaRPr lang="nl-NL" sz="900" kern="1200" dirty="0">
            <a:effectLst/>
            <a:latin typeface="Source Sans Pro Light" panose="020B0403030403020204" pitchFamily="34" charset="0"/>
            <a:ea typeface="Times New Roman" panose="02020603050405020304" pitchFamily="18" charset="0"/>
            <a:cs typeface="Times New Roman" panose="02020603050405020304" pitchFamily="18" charset="0"/>
          </a:endParaRPr>
        </a:p>
      </dsp:txBody>
      <dsp:txXfrm>
        <a:off x="3483880" y="641583"/>
        <a:ext cx="1525761" cy="4644539"/>
      </dsp:txXfrm>
    </dsp:sp>
    <dsp:sp modelId="{ACE0DB31-5C47-6D4B-A9B7-FAA33CB2B97E}">
      <dsp:nvSpPr>
        <dsp:cNvPr id="0" name=""/>
        <dsp:cNvSpPr/>
      </dsp:nvSpPr>
      <dsp:spPr>
        <a:xfrm>
          <a:off x="5223249" y="382383"/>
          <a:ext cx="1525761" cy="259200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Dag 4</a:t>
          </a:r>
        </a:p>
      </dsp:txBody>
      <dsp:txXfrm>
        <a:off x="5223249" y="382383"/>
        <a:ext cx="1525761" cy="259200"/>
      </dsp:txXfrm>
    </dsp:sp>
    <dsp:sp modelId="{F928FB5F-6E9B-184F-9B86-EBD6D8719172}">
      <dsp:nvSpPr>
        <dsp:cNvPr id="0" name=""/>
        <dsp:cNvSpPr/>
      </dsp:nvSpPr>
      <dsp:spPr>
        <a:xfrm>
          <a:off x="5223249" y="641583"/>
          <a:ext cx="1525761" cy="464453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9050" cap="flat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Rapportage door de deelnemers over hun drie concrete praktijkervaringen.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Evaluatie van vorm en inhoud van de praktijkverslagen.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nl-NL" sz="900" b="1" i="0" kern="1200" dirty="0"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1" i="0" kern="1200" dirty="0">
              <a:latin typeface="Source Sans Pro Light" panose="020B0403030403020204" pitchFamily="34" charset="0"/>
            </a:rPr>
            <a:t>Oefeningen en onderwerpen: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Wat is volgens u de meest optimale situatie, die u met uw klanten in de markt kunt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   bereiken?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Welke attitude en gedrag vormen de basis voor een effectieve onderhandeling?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Conflictvoorkoming en conflicthantering op basis van vertrouwen.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Wat zijn de oorzaken van een conflict?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Welke taken mag een manager delegeren?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Presenteren en uitdragen van de ondernemingsfilosofie, zowel intern als extern.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endParaRPr lang="nl-NL" sz="900" b="0" i="0" kern="1200" dirty="0"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Opstellen van het persoonlijk actieplan - minimaal 3 punten - voor de komende praktijkperiode.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l-NL" sz="900" kern="1200" dirty="0"/>
        </a:p>
      </dsp:txBody>
      <dsp:txXfrm>
        <a:off x="5223249" y="641583"/>
        <a:ext cx="1525761" cy="4644539"/>
      </dsp:txXfrm>
    </dsp:sp>
    <dsp:sp modelId="{3AD46025-A6C8-244F-8602-B59AC73AF42C}">
      <dsp:nvSpPr>
        <dsp:cNvPr id="0" name=""/>
        <dsp:cNvSpPr/>
      </dsp:nvSpPr>
      <dsp:spPr>
        <a:xfrm>
          <a:off x="6962617" y="382383"/>
          <a:ext cx="1525761" cy="259200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accent6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Dag 5</a:t>
          </a:r>
        </a:p>
      </dsp:txBody>
      <dsp:txXfrm>
        <a:off x="6962617" y="382383"/>
        <a:ext cx="1525761" cy="259200"/>
      </dsp:txXfrm>
    </dsp:sp>
    <dsp:sp modelId="{D0DB42A1-B2E5-E84E-AC57-8E623633BBC0}">
      <dsp:nvSpPr>
        <dsp:cNvPr id="0" name=""/>
        <dsp:cNvSpPr/>
      </dsp:nvSpPr>
      <dsp:spPr>
        <a:xfrm>
          <a:off x="6962617" y="641583"/>
          <a:ext cx="1525761" cy="464453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9050" cap="flat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Rapportage door de deelnemers over hun drie concrete praktijkervaringen. Evaluatie van vorm en inhoud van de praktijkverslagen.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nl-NL" sz="900" b="0" i="0" kern="1200"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1" i="0" kern="1200" dirty="0">
              <a:latin typeface="Source Sans Pro Light" panose="020B0403030403020204" pitchFamily="34" charset="0"/>
            </a:rPr>
            <a:t>Oefeningen en onderwerpen</a:t>
          </a:r>
          <a:r>
            <a:rPr lang="nl-NL" sz="900" b="0" i="0" kern="1200" dirty="0">
              <a:latin typeface="Source Sans Pro Light" panose="020B0403030403020204" pitchFamily="34" charset="0"/>
            </a:rPr>
            <a:t>: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Hoe ontwikkelt u uw overtuigingskracht op basis van vertrouwen?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Welk gedrag verwacht u van uw medewerker en hoe herkent u dat in het </a:t>
          </a: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sollicitatiegesprek?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o	Op welke wijze leidt schriftelijke communicatie tot het gewenste resultaat?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o	Het voortgangsgesprek met uw medewerker.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o	Hoe beheerst u uw verantwoordelijkheden door het controleren van uw medewerkers?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nl-NL" sz="900" b="0" i="0" kern="1200"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Opstellen van het persoonlijk actieplan - minimaal 3 punten - voor de komende praktijkperiode.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l-NL" sz="900" kern="1200" dirty="0"/>
        </a:p>
      </dsp:txBody>
      <dsp:txXfrm>
        <a:off x="6962617" y="641583"/>
        <a:ext cx="1525761" cy="4644539"/>
      </dsp:txXfrm>
    </dsp:sp>
    <dsp:sp modelId="{A6442829-AB5E-3B48-9D4F-4E4BF9ECCA44}">
      <dsp:nvSpPr>
        <dsp:cNvPr id="0" name=""/>
        <dsp:cNvSpPr/>
      </dsp:nvSpPr>
      <dsp:spPr>
        <a:xfrm>
          <a:off x="8701985" y="382383"/>
          <a:ext cx="1525761" cy="259200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/>
            <a:t>Dag 6</a:t>
          </a:r>
        </a:p>
      </dsp:txBody>
      <dsp:txXfrm>
        <a:off x="8701985" y="382383"/>
        <a:ext cx="1525761" cy="259200"/>
      </dsp:txXfrm>
    </dsp:sp>
    <dsp:sp modelId="{69B3A48F-9DE6-6947-8317-99D38875CD7E}">
      <dsp:nvSpPr>
        <dsp:cNvPr id="0" name=""/>
        <dsp:cNvSpPr/>
      </dsp:nvSpPr>
      <dsp:spPr>
        <a:xfrm>
          <a:off x="8701985" y="641583"/>
          <a:ext cx="1525761" cy="464453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905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Rapportage door de deelnemers over hun drie concrete praktijkervaringen. Evaluatie van vorm en inhoud van de praktijkverslagen.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nl-NL" sz="900" b="0" i="0" kern="1200"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1" i="0" kern="1200" dirty="0">
              <a:latin typeface="Source Sans Pro Light" panose="020B0403030403020204" pitchFamily="34" charset="0"/>
            </a:rPr>
            <a:t>Oefeningen en onderwerpen: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Met welke instelling leidt een berisping tot motivatie?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Welk gedrag hoort bij “Nee” zeggen en wanneer leidt dit tot het gewenste resultaat?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Hoe medewerkers te motiveren voor een verandering die hen persoonlijk raakt?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Hoe effectief besteden we onze tijd nu en waar kan nog een stap gemaakt worden?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Bespreking persoonlijke ontwikkeling.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Presentaties van de persoonlijke actieplannen richting de toekomst.</a:t>
          </a:r>
        </a:p>
      </dsp:txBody>
      <dsp:txXfrm>
        <a:off x="8701985" y="641583"/>
        <a:ext cx="1525761" cy="4644539"/>
      </dsp:txXfrm>
    </dsp:sp>
    <dsp:sp modelId="{EB58F361-40D8-974F-B53E-91E41A489BC8}">
      <dsp:nvSpPr>
        <dsp:cNvPr id="0" name=""/>
        <dsp:cNvSpPr/>
      </dsp:nvSpPr>
      <dsp:spPr>
        <a:xfrm>
          <a:off x="10441354" y="382383"/>
          <a:ext cx="1525761" cy="259200"/>
        </a:xfrm>
        <a:prstGeom prst="rect">
          <a:avLst/>
        </a:prstGeom>
        <a:solidFill>
          <a:schemeClr val="accent4"/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4008" tIns="36576" rIns="64008" bIns="36576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l-NL" sz="900" kern="1200" dirty="0" err="1"/>
            <a:t>Verankerdag</a:t>
          </a:r>
          <a:endParaRPr lang="nl-NL" sz="900" kern="1200" dirty="0"/>
        </a:p>
      </dsp:txBody>
      <dsp:txXfrm>
        <a:off x="10441354" y="382383"/>
        <a:ext cx="1525761" cy="259200"/>
      </dsp:txXfrm>
    </dsp:sp>
    <dsp:sp modelId="{651DEB3E-C669-2349-8809-4909560705FE}">
      <dsp:nvSpPr>
        <dsp:cNvPr id="0" name=""/>
        <dsp:cNvSpPr/>
      </dsp:nvSpPr>
      <dsp:spPr>
        <a:xfrm>
          <a:off x="10441354" y="641583"/>
          <a:ext cx="1525761" cy="4644539"/>
        </a:xfrm>
        <a:prstGeom prst="rect">
          <a:avLst/>
        </a:prstGeom>
        <a:solidFill>
          <a:schemeClr val="accent4">
            <a:lumMod val="20000"/>
            <a:lumOff val="80000"/>
            <a:alpha val="90000"/>
          </a:schemeClr>
        </a:solidFill>
        <a:ln w="19050" cap="flat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8006" tIns="48006" rIns="64008" bIns="72009" numCol="1" spcCol="1270" anchor="t" anchorCtr="0">
          <a:noAutofit/>
        </a:bodyPr>
        <a:lstStyle/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De Ver-Anker-dag staat in het teken van de borging van de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 behaalde resultaten.  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nl-NL" sz="900" b="0" i="0" kern="1200" dirty="0">
            <a:latin typeface="Source Sans Pro Light" panose="020B0403030403020204" pitchFamily="34" charset="0"/>
          </a:endParaRP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Rapportage door de deelnemers over de resultaten die zij hebben gerealiseerd met hun persoonlijke actieplan. Evaluatie van vorm en inhoud van de praktijkverslagen.</a:t>
          </a:r>
        </a:p>
        <a:p>
          <a:pPr marL="57150" lvl="1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   Persoonlijke feedback op de resultaten die met het actieplan zijn gerealiseerd.</a:t>
          </a: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endParaRPr lang="nl-NL" sz="900" b="0" i="0" kern="1200" dirty="0">
            <a:latin typeface="Source Sans Pro Light" panose="020B0403030403020204" pitchFamily="34" charset="0"/>
          </a:endParaRP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1" i="0" kern="1200" dirty="0">
              <a:latin typeface="Source Sans Pro Light" panose="020B0403030403020204" pitchFamily="34" charset="0"/>
            </a:rPr>
            <a:t>Dagprogramma</a:t>
          </a:r>
          <a:endParaRPr lang="nl-NL" sz="900" b="0" i="0" kern="1200" dirty="0">
            <a:latin typeface="Source Sans Pro Light" panose="020B0403030403020204" pitchFamily="34" charset="0"/>
          </a:endParaRP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l-NL" sz="900" b="0" i="0" kern="1200" dirty="0">
              <a:latin typeface="Source Sans Pro Light" panose="020B0403030403020204" pitchFamily="34" charset="0"/>
            </a:rPr>
            <a:t>op basis van de input van de deelnemers aan de Open Training. Hiertoe vindt vier weken voor de </a:t>
          </a:r>
          <a:r>
            <a:rPr lang="nl-NL" sz="900" b="0" i="0" kern="1200" dirty="0" err="1">
              <a:latin typeface="Source Sans Pro Light" panose="020B0403030403020204" pitchFamily="34" charset="0"/>
            </a:rPr>
            <a:t>trainingsdag</a:t>
          </a:r>
          <a:r>
            <a:rPr lang="nl-NL" sz="900" b="0" i="0" kern="1200" dirty="0">
              <a:latin typeface="Source Sans Pro Light" panose="020B0403030403020204" pitchFamily="34" charset="0"/>
            </a:rPr>
            <a:t> een inventarisatie plaats bij de deelnemers</a:t>
          </a: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Hoe kunnen wij de belangrijkste elementen uit de training verankeren in ons eigen gedrag en binnen onze eigen onderneming?</a:t>
          </a:r>
        </a:p>
        <a:p>
          <a:pPr marL="114300" lvl="2" indent="-57150" algn="l" defTabSz="400050">
            <a:lnSpc>
              <a:spcPct val="90000"/>
            </a:lnSpc>
            <a:spcBef>
              <a:spcPct val="0"/>
            </a:spcBef>
            <a:spcAft>
              <a:spcPct val="15000"/>
            </a:spcAft>
            <a:buFont typeface="Arial" panose="020B0604020202020204" pitchFamily="34" charset="0"/>
            <a:buChar char="•"/>
          </a:pPr>
          <a:r>
            <a:rPr lang="nl-NL" sz="900" b="0" i="0" kern="1200" dirty="0">
              <a:latin typeface="Source Sans Pro Light" panose="020B0403030403020204" pitchFamily="34" charset="0"/>
            </a:rPr>
            <a:t>Certificering van de deelnemers. </a:t>
          </a:r>
        </a:p>
      </dsp:txBody>
      <dsp:txXfrm>
        <a:off x="10441354" y="641583"/>
        <a:ext cx="1525761" cy="464453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E730D74-C9F2-F586-E425-B5607B49A1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C04016A-EADB-143C-2069-72BD63D4D0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0D20A62-B5EF-E6C6-01B0-15F3239EF4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B38321AC-2F59-084A-BBDB-92AF83D41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16BFACE-88CA-05B3-03C4-FF23066C21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423732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1A66A50-5B12-DADB-6B26-B949DF0B97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2BEEF264-4282-4118-1918-60B14FAE4E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85171D9-43EB-1228-2B00-D2BF999F3F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F1B4F33-61E2-36D1-FBCB-AC04658BC2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E2A72FF4-ABD2-2E45-39E2-9B1466D93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0258716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3444C375-FF52-B32B-DE6B-6B7787AEBC8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92D37295-127F-5944-2E1D-BE9ED53821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704470E-28A7-3515-07A8-3BCFCFD0D3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085BF10-24B1-F883-70DA-DDD132E9DA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482C9EB-2F5E-170E-8CF3-37D93B13D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3846799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364FD96-27AA-8F52-5769-72C6DF0C1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E4A83DA8-BE78-F14D-607D-2DC4F810D8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EB154367-1F5A-DDC6-B2DD-2D88223800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AA7BAF9-9608-63BE-9FF0-CDFF8E77F9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42DF3D39-CCB6-B118-715D-BD6CF212C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82538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1C58444-BD1A-00D5-B6E5-183860D86E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1B84320-217C-E9FB-0906-A9D14BD6B1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D73E232-AA7A-FC2E-73C0-87F248A1A3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2D425EC-8B91-E28D-BF32-5A216B0D67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6F2F89A-EC17-DD10-77DA-DC33F394DE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879243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0344F5B-AEBD-3401-2AA3-47F259F6DE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F8BD6AD-974A-970E-29F6-926DC1CC0B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4E401EAA-DFDD-87DF-16A5-48CED047D7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075D006A-AEEF-3D43-005D-C0CA940871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0C382483-6F6D-EDA5-5D80-39D9F1354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67709DF-0C48-DC6B-8192-7AD5BE0153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514324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555CB-CC33-D96C-E3D5-A10166D48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EE96167-267B-BF82-A3B9-80607F502E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ECED153-036F-18DD-CDAB-64BE8D08100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3A6453D7-1F57-C319-5A93-696C3609F77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E6036CEF-C045-07F7-FD36-C8537E82CA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35D0CBDE-CAD9-9F22-6F66-7063178327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4C682D9-3AA8-277C-E62A-D25247C56C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19903B55-E1D8-35DC-995F-642744949A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409377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6124B8-4D3B-27A7-8AF6-2CFFAE50C9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A37BA507-874A-FBD5-A300-E9B67B22C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0F34BCB7-A13B-3137-599B-48ECF67FC3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6A702BE3-DE3E-F868-E480-35BFD7AAF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120495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ECA568C0-B178-0DFA-364E-27B50D574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0E5BE6B6-2D65-E1D3-D295-B2D9F8F4C1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A38E5E41-A6CF-0545-FFF4-3CE6E3E4F0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148222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BBF83B3-6D49-F612-7C82-243A768A35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6F9F5DE-FA23-2672-9BFE-EA4A108AD0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2F0D38FA-0FA6-D2FF-0623-D562727726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3E5DE63C-EB71-E16F-17A9-6EFD636B51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F112741B-7F45-F616-DA5D-D4F365F226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6F3F4983-5256-0363-D10A-D849050F5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26724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86609E4-74D7-FD2A-4A1F-16900EF2F9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CFFE1591-734F-5117-7D77-6BDD116DA56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7AE2FABD-4D4D-9E38-076C-01F916F6A22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87E63380-839E-0D3B-6D3E-775AC25BBB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53E5375-FD0F-4D20-A952-1B5234576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6C174F5-A19C-7630-BE96-58C77BE5FF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184890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60C91215-16AA-1789-3003-3E85759594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9C449B9B-8C6A-206C-9D6C-24436704F76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1FF7E1E-37DD-FB49-A063-A0F376D81DA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84383DB-7BFA-0048-991E-4CB3CEEE5A0B}" type="datetimeFigureOut">
              <a:rPr lang="nl-NL" smtClean="0"/>
              <a:t>19-06-2025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2181ABF-DCFB-91E6-AE35-FAC827F59BA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F84055F-C143-4F0C-5DB6-95BF518EBB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0B045FB-6066-A44D-B947-A1E5AFA75C4F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59580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A8BFBDE-47FC-D857-5EE7-40C8523AC3E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Van Managen naar Persoonlijk leiderschap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4F2753B-AA87-6FE6-6E94-C386DB29959D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/>
              <a:t>Open training </a:t>
            </a:r>
          </a:p>
          <a:p>
            <a:r>
              <a:rPr lang="nl-NL" dirty="0"/>
              <a:t>Start oktober 2025</a:t>
            </a:r>
          </a:p>
        </p:txBody>
      </p:sp>
    </p:spTree>
    <p:extLst>
      <p:ext uri="{BB962C8B-B14F-4D97-AF65-F5344CB8AC3E}">
        <p14:creationId xmlns:p14="http://schemas.microsoft.com/office/powerpoint/2010/main" val="431777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Diagram 10">
            <a:extLst>
              <a:ext uri="{FF2B5EF4-FFF2-40B4-BE49-F238E27FC236}">
                <a16:creationId xmlns:a16="http://schemas.microsoft.com/office/drawing/2014/main" id="{56F5DD65-2823-8341-7C51-CEA7D8D9A42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194501228"/>
              </p:ext>
            </p:extLst>
          </p:nvPr>
        </p:nvGraphicFramePr>
        <p:xfrm>
          <a:off x="109870" y="594746"/>
          <a:ext cx="11972260" cy="566850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Pijl links 11">
            <a:extLst>
              <a:ext uri="{FF2B5EF4-FFF2-40B4-BE49-F238E27FC236}">
                <a16:creationId xmlns:a16="http://schemas.microsoft.com/office/drawing/2014/main" id="{00582BAD-11A0-2C92-896F-EB0976617DA3}"/>
              </a:ext>
            </a:extLst>
          </p:cNvPr>
          <p:cNvSpPr/>
          <p:nvPr/>
        </p:nvSpPr>
        <p:spPr>
          <a:xfrm rot="5400000">
            <a:off x="73470" y="-73470"/>
            <a:ext cx="963829" cy="1110769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b="1" dirty="0">
                <a:solidFill>
                  <a:schemeClr val="tx1"/>
                </a:solidFill>
                <a:latin typeface="Source Sans Pro" panose="020B0503030403020204" pitchFamily="34" charset="0"/>
              </a:rPr>
              <a:t>Coach gesprek</a:t>
            </a:r>
          </a:p>
        </p:txBody>
      </p:sp>
      <p:sp>
        <p:nvSpPr>
          <p:cNvPr id="13" name="Pijl links 12">
            <a:extLst>
              <a:ext uri="{FF2B5EF4-FFF2-40B4-BE49-F238E27FC236}">
                <a16:creationId xmlns:a16="http://schemas.microsoft.com/office/drawing/2014/main" id="{2640151E-B606-144C-D711-83A1A2F6E429}"/>
              </a:ext>
            </a:extLst>
          </p:cNvPr>
          <p:cNvSpPr/>
          <p:nvPr/>
        </p:nvSpPr>
        <p:spPr>
          <a:xfrm>
            <a:off x="8056605" y="5458441"/>
            <a:ext cx="1223319" cy="677126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b="1" dirty="0">
                <a:solidFill>
                  <a:schemeClr val="tx1"/>
                </a:solidFill>
                <a:latin typeface="Source Sans Pro" panose="020B0503030403020204" pitchFamily="34" charset="0"/>
              </a:rPr>
              <a:t>Coach gesprek</a:t>
            </a:r>
          </a:p>
        </p:txBody>
      </p:sp>
      <p:sp>
        <p:nvSpPr>
          <p:cNvPr id="14" name="Pijl links 13">
            <a:extLst>
              <a:ext uri="{FF2B5EF4-FFF2-40B4-BE49-F238E27FC236}">
                <a16:creationId xmlns:a16="http://schemas.microsoft.com/office/drawing/2014/main" id="{1FBEA3E2-C599-4B0A-190E-02AA1B1E49D6}"/>
              </a:ext>
            </a:extLst>
          </p:cNvPr>
          <p:cNvSpPr/>
          <p:nvPr/>
        </p:nvSpPr>
        <p:spPr>
          <a:xfrm>
            <a:off x="4436076" y="5458441"/>
            <a:ext cx="1223319" cy="677126"/>
          </a:xfrm>
          <a:prstGeom prst="rightArrow">
            <a:avLst/>
          </a:prstGeom>
          <a:solidFill>
            <a:schemeClr val="accent4"/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sz="1200" b="1" dirty="0">
                <a:solidFill>
                  <a:schemeClr val="tx1"/>
                </a:solidFill>
                <a:latin typeface="Source Sans Pro" panose="020B0503030403020204" pitchFamily="34" charset="0"/>
              </a:rPr>
              <a:t>Coach gesprek</a:t>
            </a:r>
          </a:p>
        </p:txBody>
      </p:sp>
    </p:spTree>
    <p:extLst>
      <p:ext uri="{BB962C8B-B14F-4D97-AF65-F5344CB8AC3E}">
        <p14:creationId xmlns:p14="http://schemas.microsoft.com/office/powerpoint/2010/main" val="148172166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178</TotalTime>
  <Words>763</Words>
  <Application>Microsoft Macintosh PowerPoint</Application>
  <PresentationFormat>Breedbeeld</PresentationFormat>
  <Paragraphs>79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Source Sans Pro</vt:lpstr>
      <vt:lpstr>Source Sans Pro Light</vt:lpstr>
      <vt:lpstr>Kantoorthema</vt:lpstr>
      <vt:lpstr>Van Managen naar Persoonlijk leiderschap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Tamara de Jong</dc:creator>
  <cp:lastModifiedBy>Tamara de Jong</cp:lastModifiedBy>
  <cp:revision>1</cp:revision>
  <dcterms:created xsi:type="dcterms:W3CDTF">2025-06-19T10:49:49Z</dcterms:created>
  <dcterms:modified xsi:type="dcterms:W3CDTF">2025-06-19T13:48:40Z</dcterms:modified>
</cp:coreProperties>
</file>